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256" r:id="rId2"/>
    <p:sldId id="257" r:id="rId3"/>
  </p:sldIdLst>
  <p:sldSz cx="6858000" cy="9906000" type="A4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FF9900"/>
    <a:srgbClr val="FFCC66"/>
    <a:srgbClr val="0070C0"/>
    <a:srgbClr val="FFEE6C"/>
    <a:srgbClr val="E8E8E8"/>
    <a:srgbClr val="FFFFFF"/>
    <a:srgbClr val="E7EAED"/>
    <a:srgbClr val="FFCCCC"/>
    <a:srgbClr val="FFC1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4" d="100"/>
          <a:sy n="84" d="100"/>
        </p:scale>
        <p:origin x="303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6038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1E1B7E-6AAC-408B-9E0A-50E0EC0E9D2D}" type="datetimeFigureOut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43138" y="1243013"/>
            <a:ext cx="2320925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1038" y="4783138"/>
            <a:ext cx="5445125" cy="39131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6038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5BBD3F-C0D4-4752-8043-9BBE3B97D01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417798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88EC1-3D60-4581-AC83-82A8B3410B17}" type="datetimeFigureOut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743F4-9EB0-443C-81C7-45111DA685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207951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88EC1-3D60-4581-AC83-82A8B3410B17}" type="datetimeFigureOut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743F4-9EB0-443C-81C7-45111DA685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534756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88EC1-3D60-4581-AC83-82A8B3410B17}" type="datetimeFigureOut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743F4-9EB0-443C-81C7-45111DA685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146795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88EC1-3D60-4581-AC83-82A8B3410B17}" type="datetimeFigureOut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743F4-9EB0-443C-81C7-45111DA685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857679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88EC1-3D60-4581-AC83-82A8B3410B17}" type="datetimeFigureOut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743F4-9EB0-443C-81C7-45111DA685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359231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88EC1-3D60-4581-AC83-82A8B3410B17}" type="datetimeFigureOut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743F4-9EB0-443C-81C7-45111DA685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881694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88EC1-3D60-4581-AC83-82A8B3410B17}" type="datetimeFigureOut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743F4-9EB0-443C-81C7-45111DA685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079550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88EC1-3D60-4581-AC83-82A8B3410B17}" type="datetimeFigureOut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743F4-9EB0-443C-81C7-45111DA685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606092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88EC1-3D60-4581-AC83-82A8B3410B17}" type="datetimeFigureOut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743F4-9EB0-443C-81C7-45111DA685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600606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88EC1-3D60-4581-AC83-82A8B3410B17}" type="datetimeFigureOut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743F4-9EB0-443C-81C7-45111DA685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05777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88EC1-3D60-4581-AC83-82A8B3410B17}" type="datetimeFigureOut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743F4-9EB0-443C-81C7-45111DA685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3083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A088EC1-3D60-4581-AC83-82A8B3410B17}" type="datetimeFigureOut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42743F4-9EB0-443C-81C7-45111DA685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8326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.jpeg"/><Relationship Id="rId7" Type="http://schemas.openxmlformats.org/officeDocument/2006/relationships/image" Target="../media/image5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図 85">
            <a:extLst>
              <a:ext uri="{FF2B5EF4-FFF2-40B4-BE49-F238E27FC236}">
                <a16:creationId xmlns:a16="http://schemas.microsoft.com/office/drawing/2014/main" id="{0F4DF8FB-863B-1BBB-4C89-DAB570CF12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3357" y="196665"/>
            <a:ext cx="7307580" cy="1619440"/>
          </a:xfrm>
          <a:prstGeom prst="rect">
            <a:avLst/>
          </a:prstGeom>
        </p:spPr>
      </p:pic>
      <p:sp>
        <p:nvSpPr>
          <p:cNvPr id="62" name="四角形: 角を丸くする 61">
            <a:extLst>
              <a:ext uri="{FF2B5EF4-FFF2-40B4-BE49-F238E27FC236}">
                <a16:creationId xmlns:a16="http://schemas.microsoft.com/office/drawing/2014/main" id="{8F150EF3-A591-B192-8D33-3E46E36F5DE6}"/>
              </a:ext>
            </a:extLst>
          </p:cNvPr>
          <p:cNvSpPr/>
          <p:nvPr/>
        </p:nvSpPr>
        <p:spPr>
          <a:xfrm>
            <a:off x="2747945" y="3227950"/>
            <a:ext cx="1333500" cy="719899"/>
          </a:xfrm>
          <a:prstGeom prst="roundRect">
            <a:avLst>
              <a:gd name="adj" fmla="val 5603"/>
            </a:avLst>
          </a:prstGeom>
          <a:solidFill>
            <a:srgbClr val="FFEE6C"/>
          </a:solidFill>
          <a:ln w="412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フレーム 8">
            <a:extLst>
              <a:ext uri="{FF2B5EF4-FFF2-40B4-BE49-F238E27FC236}">
                <a16:creationId xmlns:a16="http://schemas.microsoft.com/office/drawing/2014/main" id="{C7C61A7A-3987-9C9F-CDEA-953F1777D697}"/>
              </a:ext>
            </a:extLst>
          </p:cNvPr>
          <p:cNvSpPr/>
          <p:nvPr/>
        </p:nvSpPr>
        <p:spPr>
          <a:xfrm>
            <a:off x="-5967" y="7142"/>
            <a:ext cx="6901249" cy="1969557"/>
          </a:xfrm>
          <a:prstGeom prst="frame">
            <a:avLst>
              <a:gd name="adj1" fmla="val 10887"/>
            </a:avLst>
          </a:prstGeom>
          <a:solidFill>
            <a:srgbClr val="FFEE6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6" name="テキスト ボックス 5">
            <a:extLst>
              <a:ext uri="{FF2B5EF4-FFF2-40B4-BE49-F238E27FC236}">
                <a16:creationId xmlns:a16="http://schemas.microsoft.com/office/drawing/2014/main" id="{9A108CCB-EB36-43CA-9653-6C4B90D3F9AF}"/>
              </a:ext>
            </a:extLst>
          </p:cNvPr>
          <p:cNvSpPr txBox="1"/>
          <p:nvPr/>
        </p:nvSpPr>
        <p:spPr>
          <a:xfrm>
            <a:off x="5351722" y="9646739"/>
            <a:ext cx="187642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marL="0" algn="l" defTabSz="538764" rtl="0" eaLnBrk="1" latinLnBrk="0" hangingPunct="1">
              <a:defRPr kumimoji="1" sz="106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9382" algn="l" defTabSz="538764" rtl="0" eaLnBrk="1" latinLnBrk="0" hangingPunct="1">
              <a:defRPr kumimoji="1" sz="106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8764" algn="l" defTabSz="538764" rtl="0" eaLnBrk="1" latinLnBrk="0" hangingPunct="1">
              <a:defRPr kumimoji="1" sz="106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8147" algn="l" defTabSz="538764" rtl="0" eaLnBrk="1" latinLnBrk="0" hangingPunct="1">
              <a:defRPr kumimoji="1" sz="106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77529" algn="l" defTabSz="538764" rtl="0" eaLnBrk="1" latinLnBrk="0" hangingPunct="1">
              <a:defRPr kumimoji="1" sz="106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46911" algn="l" defTabSz="538764" rtl="0" eaLnBrk="1" latinLnBrk="0" hangingPunct="1">
              <a:defRPr kumimoji="1" sz="106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16293" algn="l" defTabSz="538764" rtl="0" eaLnBrk="1" latinLnBrk="0" hangingPunct="1">
              <a:defRPr kumimoji="1" sz="106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85676" algn="l" defTabSz="538764" rtl="0" eaLnBrk="1" latinLnBrk="0" hangingPunct="1">
              <a:defRPr kumimoji="1" sz="106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55058" algn="l" defTabSz="538764" rtl="0" eaLnBrk="1" latinLnBrk="0" hangingPunct="1">
              <a:defRPr kumimoji="1" sz="106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1000" dirty="0"/>
              <a:t>令和８年（</a:t>
            </a:r>
            <a:r>
              <a:rPr lang="en-US" altLang="ja-JP" sz="1000" dirty="0"/>
              <a:t>2026</a:t>
            </a:r>
            <a:r>
              <a:rPr lang="ja-JP" altLang="en-US" sz="1000" dirty="0"/>
              <a:t>）７月</a:t>
            </a:r>
            <a:endParaRPr kumimoji="1" lang="ja-JP" altLang="en-US" sz="1000" dirty="0"/>
          </a:p>
        </p:txBody>
      </p:sp>
      <p:sp>
        <p:nvSpPr>
          <p:cNvPr id="49" name="左矢印 8">
            <a:extLst>
              <a:ext uri="{FF2B5EF4-FFF2-40B4-BE49-F238E27FC236}">
                <a16:creationId xmlns:a16="http://schemas.microsoft.com/office/drawing/2014/main" id="{6B3BB71F-B7FF-1B10-B66B-5C16E3FBFEFA}"/>
              </a:ext>
            </a:extLst>
          </p:cNvPr>
          <p:cNvSpPr/>
          <p:nvPr/>
        </p:nvSpPr>
        <p:spPr>
          <a:xfrm>
            <a:off x="260991" y="2624346"/>
            <a:ext cx="3024000" cy="432000"/>
          </a:xfrm>
          <a:prstGeom prst="rightArrow">
            <a:avLst>
              <a:gd name="adj1" fmla="val 71490"/>
              <a:gd name="adj2" fmla="val 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ja-JP"/>
            </a:defPPr>
            <a:lvl1pPr marL="0" algn="l" defTabSz="538764" rtl="0" eaLnBrk="1" latinLnBrk="0" hangingPunct="1">
              <a:defRPr kumimoji="1" sz="106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69382" algn="l" defTabSz="538764" rtl="0" eaLnBrk="1" latinLnBrk="0" hangingPunct="1">
              <a:defRPr kumimoji="1" sz="106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538764" algn="l" defTabSz="538764" rtl="0" eaLnBrk="1" latinLnBrk="0" hangingPunct="1">
              <a:defRPr kumimoji="1" sz="106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808147" algn="l" defTabSz="538764" rtl="0" eaLnBrk="1" latinLnBrk="0" hangingPunct="1">
              <a:defRPr kumimoji="1" sz="106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077529" algn="l" defTabSz="538764" rtl="0" eaLnBrk="1" latinLnBrk="0" hangingPunct="1">
              <a:defRPr kumimoji="1" sz="106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346911" algn="l" defTabSz="538764" rtl="0" eaLnBrk="1" latinLnBrk="0" hangingPunct="1">
              <a:defRPr kumimoji="1" sz="106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616293" algn="l" defTabSz="538764" rtl="0" eaLnBrk="1" latinLnBrk="0" hangingPunct="1">
              <a:defRPr kumimoji="1" sz="106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885676" algn="l" defTabSz="538764" rtl="0" eaLnBrk="1" latinLnBrk="0" hangingPunct="1">
              <a:defRPr kumimoji="1" sz="106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155058" algn="l" defTabSz="538764" rtl="0" eaLnBrk="1" latinLnBrk="0" hangingPunct="1">
              <a:defRPr kumimoji="1" sz="106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1400" u="sng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①機構を通じた手続き</a:t>
            </a:r>
            <a:endParaRPr lang="ja-JP" altLang="en-US" sz="140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8" name="テキスト ボックス 20">
            <a:extLst>
              <a:ext uri="{FF2B5EF4-FFF2-40B4-BE49-F238E27FC236}">
                <a16:creationId xmlns:a16="http://schemas.microsoft.com/office/drawing/2014/main" id="{6E5D5F2A-92AF-AE1B-0024-5C7D2E5F0F3C}"/>
              </a:ext>
            </a:extLst>
          </p:cNvPr>
          <p:cNvSpPr txBox="1"/>
          <p:nvPr/>
        </p:nvSpPr>
        <p:spPr>
          <a:xfrm>
            <a:off x="264401" y="2015929"/>
            <a:ext cx="6348878" cy="626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marL="0" algn="l" defTabSz="538764" rtl="0" eaLnBrk="1" latinLnBrk="0" hangingPunct="1">
              <a:defRPr kumimoji="1" sz="106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9382" algn="l" defTabSz="538764" rtl="0" eaLnBrk="1" latinLnBrk="0" hangingPunct="1">
              <a:defRPr kumimoji="1" sz="106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8764" algn="l" defTabSz="538764" rtl="0" eaLnBrk="1" latinLnBrk="0" hangingPunct="1">
              <a:defRPr kumimoji="1" sz="106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8147" algn="l" defTabSz="538764" rtl="0" eaLnBrk="1" latinLnBrk="0" hangingPunct="1">
              <a:defRPr kumimoji="1" sz="106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77529" algn="l" defTabSz="538764" rtl="0" eaLnBrk="1" latinLnBrk="0" hangingPunct="1">
              <a:defRPr kumimoji="1" sz="106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46911" algn="l" defTabSz="538764" rtl="0" eaLnBrk="1" latinLnBrk="0" hangingPunct="1">
              <a:defRPr kumimoji="1" sz="106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16293" algn="l" defTabSz="538764" rtl="0" eaLnBrk="1" latinLnBrk="0" hangingPunct="1">
              <a:defRPr kumimoji="1" sz="106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85676" algn="l" defTabSz="538764" rtl="0" eaLnBrk="1" latinLnBrk="0" hangingPunct="1">
              <a:defRPr kumimoji="1" sz="106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55058" algn="l" defTabSz="538764" rtl="0" eaLnBrk="1" latinLnBrk="0" hangingPunct="1">
              <a:defRPr kumimoji="1" sz="106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200"/>
              </a:lnSpc>
            </a:pP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農地の貸し借りは、①農地中間管理機構（以下「機構」と言う。）を通じた手続き、もしくは②農地法第３条許可による手続きが必要です。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0" name="テキスト ボックス 29">
            <a:extLst>
              <a:ext uri="{FF2B5EF4-FFF2-40B4-BE49-F238E27FC236}">
                <a16:creationId xmlns:a16="http://schemas.microsoft.com/office/drawing/2014/main" id="{8E83F8A5-090D-FFFE-64E3-5C3F0EBC842C}"/>
              </a:ext>
            </a:extLst>
          </p:cNvPr>
          <p:cNvSpPr txBox="1"/>
          <p:nvPr/>
        </p:nvSpPr>
        <p:spPr>
          <a:xfrm>
            <a:off x="193061" y="8189350"/>
            <a:ext cx="667748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marL="0" algn="l" defTabSz="538764" rtl="0" eaLnBrk="1" latinLnBrk="0" hangingPunct="1">
              <a:defRPr kumimoji="1" sz="106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9382" algn="l" defTabSz="538764" rtl="0" eaLnBrk="1" latinLnBrk="0" hangingPunct="1">
              <a:defRPr kumimoji="1" sz="106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8764" algn="l" defTabSz="538764" rtl="0" eaLnBrk="1" latinLnBrk="0" hangingPunct="1">
              <a:defRPr kumimoji="1" sz="106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8147" algn="l" defTabSz="538764" rtl="0" eaLnBrk="1" latinLnBrk="0" hangingPunct="1">
              <a:defRPr kumimoji="1" sz="106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77529" algn="l" defTabSz="538764" rtl="0" eaLnBrk="1" latinLnBrk="0" hangingPunct="1">
              <a:defRPr kumimoji="1" sz="106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46911" algn="l" defTabSz="538764" rtl="0" eaLnBrk="1" latinLnBrk="0" hangingPunct="1">
              <a:defRPr kumimoji="1" sz="106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16293" algn="l" defTabSz="538764" rtl="0" eaLnBrk="1" latinLnBrk="0" hangingPunct="1">
              <a:defRPr kumimoji="1" sz="106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85676" algn="l" defTabSz="538764" rtl="0" eaLnBrk="1" latinLnBrk="0" hangingPunct="1">
              <a:defRPr kumimoji="1" sz="106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55058" algn="l" defTabSz="538764" rtl="0" eaLnBrk="1" latinLnBrk="0" hangingPunct="1">
              <a:defRPr kumimoji="1" sz="106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①　機構を通じた農地貸借手続きの窓口は、市町の農業振興担当課（裏面参照）です。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②　農業経営基盤強化促進法による「農用地利用集積計画」</a:t>
            </a:r>
            <a: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で貸借されている農地の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　利用権は、契約期間内は有効です。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 現契約の終期を見据えて、機構による農地貸借に切り替えるなどの対応をお願いします。</a:t>
            </a:r>
            <a:endParaRPr kumimoji="1" lang="ja-JP" altLang="en-US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pSp>
        <p:nvGrpSpPr>
          <p:cNvPr id="94" name="グループ化 93">
            <a:extLst>
              <a:ext uri="{FF2B5EF4-FFF2-40B4-BE49-F238E27FC236}">
                <a16:creationId xmlns:a16="http://schemas.microsoft.com/office/drawing/2014/main" id="{158C3715-4B3A-EDC8-CBAF-C7C7D4C96690}"/>
              </a:ext>
            </a:extLst>
          </p:cNvPr>
          <p:cNvGrpSpPr/>
          <p:nvPr/>
        </p:nvGrpSpPr>
        <p:grpSpPr>
          <a:xfrm>
            <a:off x="167492" y="7642229"/>
            <a:ext cx="6477483" cy="518566"/>
            <a:chOff x="277912" y="7161844"/>
            <a:chExt cx="6477483" cy="518566"/>
          </a:xfrm>
        </p:grpSpPr>
        <p:sp>
          <p:nvSpPr>
            <p:cNvPr id="39" name="テキスト ボックス 43">
              <a:extLst>
                <a:ext uri="{FF2B5EF4-FFF2-40B4-BE49-F238E27FC236}">
                  <a16:creationId xmlns:a16="http://schemas.microsoft.com/office/drawing/2014/main" id="{F903F080-5CF6-133E-ED65-E42BF876DF77}"/>
                </a:ext>
              </a:extLst>
            </p:cNvPr>
            <p:cNvSpPr txBox="1"/>
            <p:nvPr/>
          </p:nvSpPr>
          <p:spPr>
            <a:xfrm>
              <a:off x="277912" y="7161844"/>
              <a:ext cx="135194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ja-JP"/>
              </a:defPPr>
              <a:lvl1pPr marL="0" algn="l" defTabSz="538764" rtl="0" eaLnBrk="1" latinLnBrk="0" hangingPunct="1">
                <a:defRPr kumimoji="1" sz="106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69382" algn="l" defTabSz="538764" rtl="0" eaLnBrk="1" latinLnBrk="0" hangingPunct="1">
                <a:defRPr kumimoji="1" sz="106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538764" algn="l" defTabSz="538764" rtl="0" eaLnBrk="1" latinLnBrk="0" hangingPunct="1">
                <a:defRPr kumimoji="1" sz="106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808147" algn="l" defTabSz="538764" rtl="0" eaLnBrk="1" latinLnBrk="0" hangingPunct="1">
                <a:defRPr kumimoji="1" sz="106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077529" algn="l" defTabSz="538764" rtl="0" eaLnBrk="1" latinLnBrk="0" hangingPunct="1">
                <a:defRPr kumimoji="1" sz="106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346911" algn="l" defTabSz="538764" rtl="0" eaLnBrk="1" latinLnBrk="0" hangingPunct="1">
                <a:defRPr kumimoji="1" sz="106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616293" algn="l" defTabSz="538764" rtl="0" eaLnBrk="1" latinLnBrk="0" hangingPunct="1">
                <a:defRPr kumimoji="1" sz="106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885676" algn="l" defTabSz="538764" rtl="0" eaLnBrk="1" latinLnBrk="0" hangingPunct="1">
                <a:defRPr kumimoji="1" sz="106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155058" algn="l" defTabSz="538764" rtl="0" eaLnBrk="1" latinLnBrk="0" hangingPunct="1">
                <a:defRPr kumimoji="1" sz="106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kumimoji="1" lang="ja-JP" altLang="en-US" sz="18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ここ注目！</a:t>
              </a:r>
            </a:p>
          </p:txBody>
        </p:sp>
        <p:cxnSp>
          <p:nvCxnSpPr>
            <p:cNvPr id="41" name="直線コネクタ 40">
              <a:extLst>
                <a:ext uri="{FF2B5EF4-FFF2-40B4-BE49-F238E27FC236}">
                  <a16:creationId xmlns:a16="http://schemas.microsoft.com/office/drawing/2014/main" id="{E659BBF3-EC96-6DB2-FD5F-76DEF0AF64D7}"/>
                </a:ext>
              </a:extLst>
            </p:cNvPr>
            <p:cNvCxnSpPr>
              <a:cxnSpLocks/>
            </p:cNvCxnSpPr>
            <p:nvPr/>
          </p:nvCxnSpPr>
          <p:spPr>
            <a:xfrm>
              <a:off x="350132" y="7543035"/>
              <a:ext cx="1054386" cy="0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直線コネクタ 41">
              <a:extLst>
                <a:ext uri="{FF2B5EF4-FFF2-40B4-BE49-F238E27FC236}">
                  <a16:creationId xmlns:a16="http://schemas.microsoft.com/office/drawing/2014/main" id="{C500D205-9118-6425-37C3-ABFEAF51D095}"/>
                </a:ext>
              </a:extLst>
            </p:cNvPr>
            <p:cNvCxnSpPr>
              <a:cxnSpLocks/>
            </p:cNvCxnSpPr>
            <p:nvPr/>
          </p:nvCxnSpPr>
          <p:spPr>
            <a:xfrm>
              <a:off x="1585513" y="7543035"/>
              <a:ext cx="5169882" cy="0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直線コネクタ 43">
              <a:extLst>
                <a:ext uri="{FF2B5EF4-FFF2-40B4-BE49-F238E27FC236}">
                  <a16:creationId xmlns:a16="http://schemas.microsoft.com/office/drawing/2014/main" id="{E82153CD-4145-9B93-2E8D-0975C08461EC}"/>
                </a:ext>
              </a:extLst>
            </p:cNvPr>
            <p:cNvCxnSpPr>
              <a:cxnSpLocks/>
            </p:cNvCxnSpPr>
            <p:nvPr/>
          </p:nvCxnSpPr>
          <p:spPr>
            <a:xfrm>
              <a:off x="1564760" y="7531176"/>
              <a:ext cx="288666" cy="149234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テキスト ボックス 57">
            <a:extLst>
              <a:ext uri="{FF2B5EF4-FFF2-40B4-BE49-F238E27FC236}">
                <a16:creationId xmlns:a16="http://schemas.microsoft.com/office/drawing/2014/main" id="{0FC7ABB7-FF4B-9E3E-C2A9-039A20EE37AE}"/>
              </a:ext>
            </a:extLst>
          </p:cNvPr>
          <p:cNvSpPr txBox="1"/>
          <p:nvPr/>
        </p:nvSpPr>
        <p:spPr>
          <a:xfrm>
            <a:off x="264401" y="9362372"/>
            <a:ext cx="647755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marL="0" algn="l" defTabSz="538764" rtl="0" eaLnBrk="1" latinLnBrk="0" hangingPunct="1">
              <a:defRPr kumimoji="1" sz="106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9382" algn="l" defTabSz="538764" rtl="0" eaLnBrk="1" latinLnBrk="0" hangingPunct="1">
              <a:defRPr kumimoji="1" sz="106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8764" algn="l" defTabSz="538764" rtl="0" eaLnBrk="1" latinLnBrk="0" hangingPunct="1">
              <a:defRPr kumimoji="1" sz="106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8147" algn="l" defTabSz="538764" rtl="0" eaLnBrk="1" latinLnBrk="0" hangingPunct="1">
              <a:defRPr kumimoji="1" sz="106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77529" algn="l" defTabSz="538764" rtl="0" eaLnBrk="1" latinLnBrk="0" hangingPunct="1">
              <a:defRPr kumimoji="1" sz="106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46911" algn="l" defTabSz="538764" rtl="0" eaLnBrk="1" latinLnBrk="0" hangingPunct="1">
              <a:defRPr kumimoji="1" sz="106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16293" algn="l" defTabSz="538764" rtl="0" eaLnBrk="1" latinLnBrk="0" hangingPunct="1">
              <a:defRPr kumimoji="1" sz="106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85676" algn="l" defTabSz="538764" rtl="0" eaLnBrk="1" latinLnBrk="0" hangingPunct="1">
              <a:defRPr kumimoji="1" sz="106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55058" algn="l" defTabSz="538764" rtl="0" eaLnBrk="1" latinLnBrk="0" hangingPunct="1">
              <a:defRPr kumimoji="1" sz="106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　令和７年度から、農用地利用集積計画による新たな貸借ができなくなり、機構を通じた貸借に統合されました。</a:t>
            </a:r>
            <a:endParaRPr kumimoji="1" lang="ja-JP" altLang="en-US" dirty="0"/>
          </a:p>
        </p:txBody>
      </p:sp>
      <p:grpSp>
        <p:nvGrpSpPr>
          <p:cNvPr id="23" name="グループ化 22">
            <a:extLst>
              <a:ext uri="{FF2B5EF4-FFF2-40B4-BE49-F238E27FC236}">
                <a16:creationId xmlns:a16="http://schemas.microsoft.com/office/drawing/2014/main" id="{3254825A-8A98-A36B-4274-261C22ED7EF3}"/>
              </a:ext>
            </a:extLst>
          </p:cNvPr>
          <p:cNvGrpSpPr>
            <a:grpSpLocks noChangeAspect="1"/>
          </p:cNvGrpSpPr>
          <p:nvPr/>
        </p:nvGrpSpPr>
        <p:grpSpPr>
          <a:xfrm>
            <a:off x="593123" y="7086842"/>
            <a:ext cx="720214" cy="477746"/>
            <a:chOff x="356737" y="6124402"/>
            <a:chExt cx="963172" cy="638908"/>
          </a:xfrm>
        </p:grpSpPr>
        <p:sp>
          <p:nvSpPr>
            <p:cNvPr id="28" name="フリーフォーム: 図形 27">
              <a:extLst>
                <a:ext uri="{FF2B5EF4-FFF2-40B4-BE49-F238E27FC236}">
                  <a16:creationId xmlns:a16="http://schemas.microsoft.com/office/drawing/2014/main" id="{9D4C1899-535A-B55F-E533-1B9C0BDA7CDA}"/>
                </a:ext>
              </a:extLst>
            </p:cNvPr>
            <p:cNvSpPr/>
            <p:nvPr/>
          </p:nvSpPr>
          <p:spPr>
            <a:xfrm>
              <a:off x="370439" y="6145108"/>
              <a:ext cx="930683" cy="592032"/>
            </a:xfrm>
            <a:custGeom>
              <a:avLst/>
              <a:gdLst>
                <a:gd name="csX0" fmla="*/ 366823 w 4120116"/>
                <a:gd name="csY0" fmla="*/ 2620926 h 2620926"/>
                <a:gd name="csX1" fmla="*/ 0 w 4120116"/>
                <a:gd name="csY1" fmla="*/ 956931 h 2620926"/>
                <a:gd name="csX2" fmla="*/ 175437 w 4120116"/>
                <a:gd name="csY2" fmla="*/ 723014 h 2620926"/>
                <a:gd name="csX3" fmla="*/ 425302 w 4120116"/>
                <a:gd name="csY3" fmla="*/ 536945 h 2620926"/>
                <a:gd name="csX4" fmla="*/ 691116 w 4120116"/>
                <a:gd name="csY4" fmla="*/ 409354 h 2620926"/>
                <a:gd name="csX5" fmla="*/ 988828 w 4120116"/>
                <a:gd name="csY5" fmla="*/ 350875 h 2620926"/>
                <a:gd name="csX6" fmla="*/ 1196163 w 4120116"/>
                <a:gd name="csY6" fmla="*/ 356191 h 2620926"/>
                <a:gd name="csX7" fmla="*/ 1456660 w 4120116"/>
                <a:gd name="csY7" fmla="*/ 409354 h 2620926"/>
                <a:gd name="csX8" fmla="*/ 1706525 w 4120116"/>
                <a:gd name="csY8" fmla="*/ 462517 h 2620926"/>
                <a:gd name="csX9" fmla="*/ 1913860 w 4120116"/>
                <a:gd name="csY9" fmla="*/ 526312 h 2620926"/>
                <a:gd name="csX10" fmla="*/ 2126511 w 4120116"/>
                <a:gd name="csY10" fmla="*/ 345558 h 2620926"/>
                <a:gd name="csX11" fmla="*/ 2344479 w 4120116"/>
                <a:gd name="csY11" fmla="*/ 148856 h 2620926"/>
                <a:gd name="csX12" fmla="*/ 2408274 w 4120116"/>
                <a:gd name="csY12" fmla="*/ 132907 h 2620926"/>
                <a:gd name="csX13" fmla="*/ 2743200 w 4120116"/>
                <a:gd name="csY13" fmla="*/ 26582 h 2620926"/>
                <a:gd name="csX14" fmla="*/ 2971800 w 4120116"/>
                <a:gd name="csY14" fmla="*/ 0 h 2620926"/>
                <a:gd name="csX15" fmla="*/ 3232297 w 4120116"/>
                <a:gd name="csY15" fmla="*/ 31898 h 2620926"/>
                <a:gd name="csX16" fmla="*/ 3471530 w 4120116"/>
                <a:gd name="csY16" fmla="*/ 79745 h 2620926"/>
                <a:gd name="csX17" fmla="*/ 3625702 w 4120116"/>
                <a:gd name="csY17" fmla="*/ 138224 h 2620926"/>
                <a:gd name="csX18" fmla="*/ 3721395 w 4120116"/>
                <a:gd name="csY18" fmla="*/ 164805 h 2620926"/>
                <a:gd name="csX19" fmla="*/ 3763925 w 4120116"/>
                <a:gd name="csY19" fmla="*/ 138224 h 2620926"/>
                <a:gd name="csX20" fmla="*/ 4120116 w 4120116"/>
                <a:gd name="csY20" fmla="*/ 1924493 h 2620926"/>
                <a:gd name="csX21" fmla="*/ 4104167 w 4120116"/>
                <a:gd name="csY21" fmla="*/ 1988289 h 2620926"/>
                <a:gd name="csX22" fmla="*/ 4045688 w 4120116"/>
                <a:gd name="csY22" fmla="*/ 1982972 h 2620926"/>
                <a:gd name="csX23" fmla="*/ 3822404 w 4120116"/>
                <a:gd name="csY23" fmla="*/ 1881963 h 2620926"/>
                <a:gd name="csX24" fmla="*/ 3673549 w 4120116"/>
                <a:gd name="csY24" fmla="*/ 1850065 h 2620926"/>
                <a:gd name="csX25" fmla="*/ 3455581 w 4120116"/>
                <a:gd name="csY25" fmla="*/ 1770321 h 2620926"/>
                <a:gd name="csX26" fmla="*/ 3088758 w 4120116"/>
                <a:gd name="csY26" fmla="*/ 1834117 h 2620926"/>
                <a:gd name="csX27" fmla="*/ 2844209 w 4120116"/>
                <a:gd name="csY27" fmla="*/ 1935126 h 2620926"/>
                <a:gd name="csX28" fmla="*/ 2658139 w 4120116"/>
                <a:gd name="csY28" fmla="*/ 2062717 h 2620926"/>
                <a:gd name="csX29" fmla="*/ 2525232 w 4120116"/>
                <a:gd name="csY29" fmla="*/ 2174358 h 2620926"/>
                <a:gd name="csX30" fmla="*/ 2397642 w 4120116"/>
                <a:gd name="csY30" fmla="*/ 2323214 h 2620926"/>
                <a:gd name="csX31" fmla="*/ 2333846 w 4120116"/>
                <a:gd name="csY31" fmla="*/ 2456121 h 2620926"/>
                <a:gd name="csX32" fmla="*/ 2280684 w 4120116"/>
                <a:gd name="csY32" fmla="*/ 2546498 h 2620926"/>
                <a:gd name="csX33" fmla="*/ 1908544 w 4120116"/>
                <a:gd name="csY33" fmla="*/ 2333847 h 2620926"/>
                <a:gd name="csX34" fmla="*/ 1727790 w 4120116"/>
                <a:gd name="csY34" fmla="*/ 2232838 h 2620926"/>
                <a:gd name="csX35" fmla="*/ 1414130 w 4120116"/>
                <a:gd name="csY35" fmla="*/ 2200940 h 2620926"/>
                <a:gd name="csX36" fmla="*/ 1201479 w 4120116"/>
                <a:gd name="csY36" fmla="*/ 2195624 h 2620926"/>
                <a:gd name="csX37" fmla="*/ 962246 w 4120116"/>
                <a:gd name="csY37" fmla="*/ 2248786 h 2620926"/>
                <a:gd name="csX38" fmla="*/ 786809 w 4120116"/>
                <a:gd name="csY38" fmla="*/ 2333847 h 2620926"/>
                <a:gd name="csX39" fmla="*/ 600739 w 4120116"/>
                <a:gd name="csY39" fmla="*/ 2440172 h 2620926"/>
                <a:gd name="csX40" fmla="*/ 457200 w 4120116"/>
                <a:gd name="csY40" fmla="*/ 2551814 h 2620926"/>
                <a:gd name="csX41" fmla="*/ 366823 w 4120116"/>
                <a:gd name="csY41" fmla="*/ 2620926 h 2620926"/>
                <a:gd name="csX0" fmla="*/ 366823 w 4120116"/>
                <a:gd name="csY0" fmla="*/ 2620926 h 2620926"/>
                <a:gd name="csX1" fmla="*/ 0 w 4120116"/>
                <a:gd name="csY1" fmla="*/ 956931 h 2620926"/>
                <a:gd name="csX2" fmla="*/ 175437 w 4120116"/>
                <a:gd name="csY2" fmla="*/ 723014 h 2620926"/>
                <a:gd name="csX3" fmla="*/ 425302 w 4120116"/>
                <a:gd name="csY3" fmla="*/ 536945 h 2620926"/>
                <a:gd name="csX4" fmla="*/ 691116 w 4120116"/>
                <a:gd name="csY4" fmla="*/ 409354 h 2620926"/>
                <a:gd name="csX5" fmla="*/ 988828 w 4120116"/>
                <a:gd name="csY5" fmla="*/ 350875 h 2620926"/>
                <a:gd name="csX6" fmla="*/ 1196163 w 4120116"/>
                <a:gd name="csY6" fmla="*/ 356191 h 2620926"/>
                <a:gd name="csX7" fmla="*/ 1456660 w 4120116"/>
                <a:gd name="csY7" fmla="*/ 409354 h 2620926"/>
                <a:gd name="csX8" fmla="*/ 1706525 w 4120116"/>
                <a:gd name="csY8" fmla="*/ 462517 h 2620926"/>
                <a:gd name="csX9" fmla="*/ 1913860 w 4120116"/>
                <a:gd name="csY9" fmla="*/ 526312 h 2620926"/>
                <a:gd name="csX10" fmla="*/ 2126511 w 4120116"/>
                <a:gd name="csY10" fmla="*/ 345558 h 2620926"/>
                <a:gd name="csX11" fmla="*/ 2344479 w 4120116"/>
                <a:gd name="csY11" fmla="*/ 148856 h 2620926"/>
                <a:gd name="csX12" fmla="*/ 2408274 w 4120116"/>
                <a:gd name="csY12" fmla="*/ 132907 h 2620926"/>
                <a:gd name="csX13" fmla="*/ 2743200 w 4120116"/>
                <a:gd name="csY13" fmla="*/ 26582 h 2620926"/>
                <a:gd name="csX14" fmla="*/ 2971800 w 4120116"/>
                <a:gd name="csY14" fmla="*/ 0 h 2620926"/>
                <a:gd name="csX15" fmla="*/ 3232297 w 4120116"/>
                <a:gd name="csY15" fmla="*/ 31898 h 2620926"/>
                <a:gd name="csX16" fmla="*/ 3471530 w 4120116"/>
                <a:gd name="csY16" fmla="*/ 79745 h 2620926"/>
                <a:gd name="csX17" fmla="*/ 3625702 w 4120116"/>
                <a:gd name="csY17" fmla="*/ 138224 h 2620926"/>
                <a:gd name="csX18" fmla="*/ 3721395 w 4120116"/>
                <a:gd name="csY18" fmla="*/ 164805 h 2620926"/>
                <a:gd name="csX19" fmla="*/ 3763925 w 4120116"/>
                <a:gd name="csY19" fmla="*/ 138224 h 2620926"/>
                <a:gd name="csX20" fmla="*/ 4120116 w 4120116"/>
                <a:gd name="csY20" fmla="*/ 1924493 h 2620926"/>
                <a:gd name="csX21" fmla="*/ 4104167 w 4120116"/>
                <a:gd name="csY21" fmla="*/ 1988289 h 2620926"/>
                <a:gd name="csX22" fmla="*/ 4045688 w 4120116"/>
                <a:gd name="csY22" fmla="*/ 1982972 h 2620926"/>
                <a:gd name="csX23" fmla="*/ 3822404 w 4120116"/>
                <a:gd name="csY23" fmla="*/ 1881963 h 2620926"/>
                <a:gd name="csX24" fmla="*/ 3673549 w 4120116"/>
                <a:gd name="csY24" fmla="*/ 1850065 h 2620926"/>
                <a:gd name="csX25" fmla="*/ 3429000 w 4120116"/>
                <a:gd name="csY25" fmla="*/ 1770321 h 2620926"/>
                <a:gd name="csX26" fmla="*/ 3088758 w 4120116"/>
                <a:gd name="csY26" fmla="*/ 1834117 h 2620926"/>
                <a:gd name="csX27" fmla="*/ 2844209 w 4120116"/>
                <a:gd name="csY27" fmla="*/ 1935126 h 2620926"/>
                <a:gd name="csX28" fmla="*/ 2658139 w 4120116"/>
                <a:gd name="csY28" fmla="*/ 2062717 h 2620926"/>
                <a:gd name="csX29" fmla="*/ 2525232 w 4120116"/>
                <a:gd name="csY29" fmla="*/ 2174358 h 2620926"/>
                <a:gd name="csX30" fmla="*/ 2397642 w 4120116"/>
                <a:gd name="csY30" fmla="*/ 2323214 h 2620926"/>
                <a:gd name="csX31" fmla="*/ 2333846 w 4120116"/>
                <a:gd name="csY31" fmla="*/ 2456121 h 2620926"/>
                <a:gd name="csX32" fmla="*/ 2280684 w 4120116"/>
                <a:gd name="csY32" fmla="*/ 2546498 h 2620926"/>
                <a:gd name="csX33" fmla="*/ 1908544 w 4120116"/>
                <a:gd name="csY33" fmla="*/ 2333847 h 2620926"/>
                <a:gd name="csX34" fmla="*/ 1727790 w 4120116"/>
                <a:gd name="csY34" fmla="*/ 2232838 h 2620926"/>
                <a:gd name="csX35" fmla="*/ 1414130 w 4120116"/>
                <a:gd name="csY35" fmla="*/ 2200940 h 2620926"/>
                <a:gd name="csX36" fmla="*/ 1201479 w 4120116"/>
                <a:gd name="csY36" fmla="*/ 2195624 h 2620926"/>
                <a:gd name="csX37" fmla="*/ 962246 w 4120116"/>
                <a:gd name="csY37" fmla="*/ 2248786 h 2620926"/>
                <a:gd name="csX38" fmla="*/ 786809 w 4120116"/>
                <a:gd name="csY38" fmla="*/ 2333847 h 2620926"/>
                <a:gd name="csX39" fmla="*/ 600739 w 4120116"/>
                <a:gd name="csY39" fmla="*/ 2440172 h 2620926"/>
                <a:gd name="csX40" fmla="*/ 457200 w 4120116"/>
                <a:gd name="csY40" fmla="*/ 2551814 h 2620926"/>
                <a:gd name="csX41" fmla="*/ 366823 w 4120116"/>
                <a:gd name="csY41" fmla="*/ 2620926 h 2620926"/>
                <a:gd name="csX0" fmla="*/ 366823 w 4120116"/>
                <a:gd name="csY0" fmla="*/ 2620926 h 2620926"/>
                <a:gd name="csX1" fmla="*/ 0 w 4120116"/>
                <a:gd name="csY1" fmla="*/ 956931 h 2620926"/>
                <a:gd name="csX2" fmla="*/ 175437 w 4120116"/>
                <a:gd name="csY2" fmla="*/ 723014 h 2620926"/>
                <a:gd name="csX3" fmla="*/ 425302 w 4120116"/>
                <a:gd name="csY3" fmla="*/ 536945 h 2620926"/>
                <a:gd name="csX4" fmla="*/ 691116 w 4120116"/>
                <a:gd name="csY4" fmla="*/ 409354 h 2620926"/>
                <a:gd name="csX5" fmla="*/ 988828 w 4120116"/>
                <a:gd name="csY5" fmla="*/ 350875 h 2620926"/>
                <a:gd name="csX6" fmla="*/ 1196163 w 4120116"/>
                <a:gd name="csY6" fmla="*/ 356191 h 2620926"/>
                <a:gd name="csX7" fmla="*/ 1456660 w 4120116"/>
                <a:gd name="csY7" fmla="*/ 409354 h 2620926"/>
                <a:gd name="csX8" fmla="*/ 1706525 w 4120116"/>
                <a:gd name="csY8" fmla="*/ 462517 h 2620926"/>
                <a:gd name="csX9" fmla="*/ 1913860 w 4120116"/>
                <a:gd name="csY9" fmla="*/ 526312 h 2620926"/>
                <a:gd name="csX10" fmla="*/ 2126511 w 4120116"/>
                <a:gd name="csY10" fmla="*/ 345558 h 2620926"/>
                <a:gd name="csX11" fmla="*/ 2344479 w 4120116"/>
                <a:gd name="csY11" fmla="*/ 148856 h 2620926"/>
                <a:gd name="csX12" fmla="*/ 2408274 w 4120116"/>
                <a:gd name="csY12" fmla="*/ 132907 h 2620926"/>
                <a:gd name="csX13" fmla="*/ 2743200 w 4120116"/>
                <a:gd name="csY13" fmla="*/ 26582 h 2620926"/>
                <a:gd name="csX14" fmla="*/ 2971800 w 4120116"/>
                <a:gd name="csY14" fmla="*/ 0 h 2620926"/>
                <a:gd name="csX15" fmla="*/ 3232297 w 4120116"/>
                <a:gd name="csY15" fmla="*/ 31898 h 2620926"/>
                <a:gd name="csX16" fmla="*/ 3471530 w 4120116"/>
                <a:gd name="csY16" fmla="*/ 79745 h 2620926"/>
                <a:gd name="csX17" fmla="*/ 3625702 w 4120116"/>
                <a:gd name="csY17" fmla="*/ 138224 h 2620926"/>
                <a:gd name="csX18" fmla="*/ 3721395 w 4120116"/>
                <a:gd name="csY18" fmla="*/ 164805 h 2620926"/>
                <a:gd name="csX19" fmla="*/ 3763925 w 4120116"/>
                <a:gd name="csY19" fmla="*/ 138224 h 2620926"/>
                <a:gd name="csX20" fmla="*/ 4120116 w 4120116"/>
                <a:gd name="csY20" fmla="*/ 1924493 h 2620926"/>
                <a:gd name="csX21" fmla="*/ 4104167 w 4120116"/>
                <a:gd name="csY21" fmla="*/ 1988289 h 2620926"/>
                <a:gd name="csX22" fmla="*/ 4045688 w 4120116"/>
                <a:gd name="csY22" fmla="*/ 1982972 h 2620926"/>
                <a:gd name="csX23" fmla="*/ 3822404 w 4120116"/>
                <a:gd name="csY23" fmla="*/ 1881963 h 2620926"/>
                <a:gd name="csX24" fmla="*/ 3673549 w 4120116"/>
                <a:gd name="csY24" fmla="*/ 1850065 h 2620926"/>
                <a:gd name="csX25" fmla="*/ 3407734 w 4120116"/>
                <a:gd name="csY25" fmla="*/ 1775637 h 2620926"/>
                <a:gd name="csX26" fmla="*/ 3088758 w 4120116"/>
                <a:gd name="csY26" fmla="*/ 1834117 h 2620926"/>
                <a:gd name="csX27" fmla="*/ 2844209 w 4120116"/>
                <a:gd name="csY27" fmla="*/ 1935126 h 2620926"/>
                <a:gd name="csX28" fmla="*/ 2658139 w 4120116"/>
                <a:gd name="csY28" fmla="*/ 2062717 h 2620926"/>
                <a:gd name="csX29" fmla="*/ 2525232 w 4120116"/>
                <a:gd name="csY29" fmla="*/ 2174358 h 2620926"/>
                <a:gd name="csX30" fmla="*/ 2397642 w 4120116"/>
                <a:gd name="csY30" fmla="*/ 2323214 h 2620926"/>
                <a:gd name="csX31" fmla="*/ 2333846 w 4120116"/>
                <a:gd name="csY31" fmla="*/ 2456121 h 2620926"/>
                <a:gd name="csX32" fmla="*/ 2280684 w 4120116"/>
                <a:gd name="csY32" fmla="*/ 2546498 h 2620926"/>
                <a:gd name="csX33" fmla="*/ 1908544 w 4120116"/>
                <a:gd name="csY33" fmla="*/ 2333847 h 2620926"/>
                <a:gd name="csX34" fmla="*/ 1727790 w 4120116"/>
                <a:gd name="csY34" fmla="*/ 2232838 h 2620926"/>
                <a:gd name="csX35" fmla="*/ 1414130 w 4120116"/>
                <a:gd name="csY35" fmla="*/ 2200940 h 2620926"/>
                <a:gd name="csX36" fmla="*/ 1201479 w 4120116"/>
                <a:gd name="csY36" fmla="*/ 2195624 h 2620926"/>
                <a:gd name="csX37" fmla="*/ 962246 w 4120116"/>
                <a:gd name="csY37" fmla="*/ 2248786 h 2620926"/>
                <a:gd name="csX38" fmla="*/ 786809 w 4120116"/>
                <a:gd name="csY38" fmla="*/ 2333847 h 2620926"/>
                <a:gd name="csX39" fmla="*/ 600739 w 4120116"/>
                <a:gd name="csY39" fmla="*/ 2440172 h 2620926"/>
                <a:gd name="csX40" fmla="*/ 457200 w 4120116"/>
                <a:gd name="csY40" fmla="*/ 2551814 h 2620926"/>
                <a:gd name="csX41" fmla="*/ 366823 w 4120116"/>
                <a:gd name="csY41" fmla="*/ 2620926 h 262092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</a:cxnLst>
              <a:rect l="l" t="t" r="r" b="b"/>
              <a:pathLst>
                <a:path w="4120116" h="2620926">
                  <a:moveTo>
                    <a:pt x="366823" y="2620926"/>
                  </a:moveTo>
                  <a:lnTo>
                    <a:pt x="0" y="956931"/>
                  </a:lnTo>
                  <a:lnTo>
                    <a:pt x="175437" y="723014"/>
                  </a:lnTo>
                  <a:lnTo>
                    <a:pt x="425302" y="536945"/>
                  </a:lnTo>
                  <a:lnTo>
                    <a:pt x="691116" y="409354"/>
                  </a:lnTo>
                  <a:lnTo>
                    <a:pt x="988828" y="350875"/>
                  </a:lnTo>
                  <a:lnTo>
                    <a:pt x="1196163" y="356191"/>
                  </a:lnTo>
                  <a:lnTo>
                    <a:pt x="1456660" y="409354"/>
                  </a:lnTo>
                  <a:lnTo>
                    <a:pt x="1706525" y="462517"/>
                  </a:lnTo>
                  <a:lnTo>
                    <a:pt x="1913860" y="526312"/>
                  </a:lnTo>
                  <a:lnTo>
                    <a:pt x="2126511" y="345558"/>
                  </a:lnTo>
                  <a:lnTo>
                    <a:pt x="2344479" y="148856"/>
                  </a:lnTo>
                  <a:lnTo>
                    <a:pt x="2408274" y="132907"/>
                  </a:lnTo>
                  <a:lnTo>
                    <a:pt x="2743200" y="26582"/>
                  </a:lnTo>
                  <a:lnTo>
                    <a:pt x="2971800" y="0"/>
                  </a:lnTo>
                  <a:lnTo>
                    <a:pt x="3232297" y="31898"/>
                  </a:lnTo>
                  <a:lnTo>
                    <a:pt x="3471530" y="79745"/>
                  </a:lnTo>
                  <a:lnTo>
                    <a:pt x="3625702" y="138224"/>
                  </a:lnTo>
                  <a:lnTo>
                    <a:pt x="3721395" y="164805"/>
                  </a:lnTo>
                  <a:lnTo>
                    <a:pt x="3763925" y="138224"/>
                  </a:lnTo>
                  <a:lnTo>
                    <a:pt x="4120116" y="1924493"/>
                  </a:lnTo>
                  <a:lnTo>
                    <a:pt x="4104167" y="1988289"/>
                  </a:lnTo>
                  <a:lnTo>
                    <a:pt x="4045688" y="1982972"/>
                  </a:lnTo>
                  <a:lnTo>
                    <a:pt x="3822404" y="1881963"/>
                  </a:lnTo>
                  <a:lnTo>
                    <a:pt x="3673549" y="1850065"/>
                  </a:lnTo>
                  <a:lnTo>
                    <a:pt x="3407734" y="1775637"/>
                  </a:lnTo>
                  <a:lnTo>
                    <a:pt x="3088758" y="1834117"/>
                  </a:lnTo>
                  <a:lnTo>
                    <a:pt x="2844209" y="1935126"/>
                  </a:lnTo>
                  <a:lnTo>
                    <a:pt x="2658139" y="2062717"/>
                  </a:lnTo>
                  <a:lnTo>
                    <a:pt x="2525232" y="2174358"/>
                  </a:lnTo>
                  <a:lnTo>
                    <a:pt x="2397642" y="2323214"/>
                  </a:lnTo>
                  <a:lnTo>
                    <a:pt x="2333846" y="2456121"/>
                  </a:lnTo>
                  <a:lnTo>
                    <a:pt x="2280684" y="2546498"/>
                  </a:lnTo>
                  <a:lnTo>
                    <a:pt x="1908544" y="2333847"/>
                  </a:lnTo>
                  <a:lnTo>
                    <a:pt x="1727790" y="2232838"/>
                  </a:lnTo>
                  <a:lnTo>
                    <a:pt x="1414130" y="2200940"/>
                  </a:lnTo>
                  <a:lnTo>
                    <a:pt x="1201479" y="2195624"/>
                  </a:lnTo>
                  <a:lnTo>
                    <a:pt x="962246" y="2248786"/>
                  </a:lnTo>
                  <a:lnTo>
                    <a:pt x="786809" y="2333847"/>
                  </a:lnTo>
                  <a:lnTo>
                    <a:pt x="600739" y="2440172"/>
                  </a:lnTo>
                  <a:lnTo>
                    <a:pt x="457200" y="2551814"/>
                  </a:lnTo>
                  <a:lnTo>
                    <a:pt x="366823" y="2620926"/>
                  </a:lnTo>
                  <a:close/>
                </a:path>
              </a:pathLst>
            </a:custGeom>
            <a:solidFill>
              <a:srgbClr val="FFFFC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ja-JP"/>
              </a:defPPr>
              <a:lvl1pPr marL="0" algn="l" defTabSz="538764" rtl="0" eaLnBrk="1" latinLnBrk="0" hangingPunct="1">
                <a:defRPr kumimoji="1" sz="106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269382" algn="l" defTabSz="538764" rtl="0" eaLnBrk="1" latinLnBrk="0" hangingPunct="1">
                <a:defRPr kumimoji="1" sz="106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538764" algn="l" defTabSz="538764" rtl="0" eaLnBrk="1" latinLnBrk="0" hangingPunct="1">
                <a:defRPr kumimoji="1" sz="106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808147" algn="l" defTabSz="538764" rtl="0" eaLnBrk="1" latinLnBrk="0" hangingPunct="1">
                <a:defRPr kumimoji="1" sz="106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077529" algn="l" defTabSz="538764" rtl="0" eaLnBrk="1" latinLnBrk="0" hangingPunct="1">
                <a:defRPr kumimoji="1" sz="106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1346911" algn="l" defTabSz="538764" rtl="0" eaLnBrk="1" latinLnBrk="0" hangingPunct="1">
                <a:defRPr kumimoji="1" sz="106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1616293" algn="l" defTabSz="538764" rtl="0" eaLnBrk="1" latinLnBrk="0" hangingPunct="1">
                <a:defRPr kumimoji="1" sz="106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1885676" algn="l" defTabSz="538764" rtl="0" eaLnBrk="1" latinLnBrk="0" hangingPunct="1">
                <a:defRPr kumimoji="1" sz="106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2155058" algn="l" defTabSz="538764" rtl="0" eaLnBrk="1" latinLnBrk="0" hangingPunct="1">
                <a:defRPr kumimoji="1" sz="106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kumimoji="1" lang="ja-JP" altLang="en-US"/>
            </a:p>
          </p:txBody>
        </p:sp>
        <p:sp>
          <p:nvSpPr>
            <p:cNvPr id="29" name="フリーフォーム: 図形 28">
              <a:extLst>
                <a:ext uri="{FF2B5EF4-FFF2-40B4-BE49-F238E27FC236}">
                  <a16:creationId xmlns:a16="http://schemas.microsoft.com/office/drawing/2014/main" id="{2AD3DE30-DE42-BB71-B9D2-89CD9BFABA07}"/>
                </a:ext>
              </a:extLst>
            </p:cNvPr>
            <p:cNvSpPr/>
            <p:nvPr/>
          </p:nvSpPr>
          <p:spPr>
            <a:xfrm>
              <a:off x="379619" y="6205325"/>
              <a:ext cx="423911" cy="128072"/>
            </a:xfrm>
            <a:custGeom>
              <a:avLst/>
              <a:gdLst>
                <a:gd name="csX0" fmla="*/ 0 w 1876646"/>
                <a:gd name="csY0" fmla="*/ 566974 h 566974"/>
                <a:gd name="csX1" fmla="*/ 244548 w 1876646"/>
                <a:gd name="csY1" fmla="*/ 295844 h 566974"/>
                <a:gd name="csX2" fmla="*/ 616688 w 1876646"/>
                <a:gd name="csY2" fmla="*/ 99142 h 566974"/>
                <a:gd name="csX3" fmla="*/ 994144 w 1876646"/>
                <a:gd name="csY3" fmla="*/ 3449 h 566974"/>
                <a:gd name="csX4" fmla="*/ 1456660 w 1876646"/>
                <a:gd name="csY4" fmla="*/ 30030 h 566974"/>
                <a:gd name="csX5" fmla="*/ 1706525 w 1876646"/>
                <a:gd name="csY5" fmla="*/ 115091 h 566974"/>
                <a:gd name="csX6" fmla="*/ 1876646 w 1876646"/>
                <a:gd name="csY6" fmla="*/ 216100 h 56697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</a:cxnLst>
              <a:rect l="l" t="t" r="r" b="b"/>
              <a:pathLst>
                <a:path w="1876646" h="566974">
                  <a:moveTo>
                    <a:pt x="0" y="566974"/>
                  </a:moveTo>
                  <a:cubicBezTo>
                    <a:pt x="70883" y="470395"/>
                    <a:pt x="141767" y="373816"/>
                    <a:pt x="244548" y="295844"/>
                  </a:cubicBezTo>
                  <a:cubicBezTo>
                    <a:pt x="347329" y="217872"/>
                    <a:pt x="491755" y="147874"/>
                    <a:pt x="616688" y="99142"/>
                  </a:cubicBezTo>
                  <a:cubicBezTo>
                    <a:pt x="741621" y="50410"/>
                    <a:pt x="854149" y="14968"/>
                    <a:pt x="994144" y="3449"/>
                  </a:cubicBezTo>
                  <a:cubicBezTo>
                    <a:pt x="1134139" y="-8070"/>
                    <a:pt x="1337930" y="11423"/>
                    <a:pt x="1456660" y="30030"/>
                  </a:cubicBezTo>
                  <a:cubicBezTo>
                    <a:pt x="1575390" y="48637"/>
                    <a:pt x="1636527" y="84079"/>
                    <a:pt x="1706525" y="115091"/>
                  </a:cubicBezTo>
                  <a:cubicBezTo>
                    <a:pt x="1776523" y="146103"/>
                    <a:pt x="1826584" y="181101"/>
                    <a:pt x="1876646" y="216100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ja-JP"/>
              </a:defPPr>
              <a:lvl1pPr marL="0" algn="l" defTabSz="538764" rtl="0" eaLnBrk="1" latinLnBrk="0" hangingPunct="1">
                <a:defRPr kumimoji="1" sz="106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269382" algn="l" defTabSz="538764" rtl="0" eaLnBrk="1" latinLnBrk="0" hangingPunct="1">
                <a:defRPr kumimoji="1" sz="106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538764" algn="l" defTabSz="538764" rtl="0" eaLnBrk="1" latinLnBrk="0" hangingPunct="1">
                <a:defRPr kumimoji="1" sz="106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808147" algn="l" defTabSz="538764" rtl="0" eaLnBrk="1" latinLnBrk="0" hangingPunct="1">
                <a:defRPr kumimoji="1" sz="106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077529" algn="l" defTabSz="538764" rtl="0" eaLnBrk="1" latinLnBrk="0" hangingPunct="1">
                <a:defRPr kumimoji="1" sz="106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1346911" algn="l" defTabSz="538764" rtl="0" eaLnBrk="1" latinLnBrk="0" hangingPunct="1">
                <a:defRPr kumimoji="1" sz="106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1616293" algn="l" defTabSz="538764" rtl="0" eaLnBrk="1" latinLnBrk="0" hangingPunct="1">
                <a:defRPr kumimoji="1" sz="106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1885676" algn="l" defTabSz="538764" rtl="0" eaLnBrk="1" latinLnBrk="0" hangingPunct="1">
                <a:defRPr kumimoji="1" sz="106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2155058" algn="l" defTabSz="538764" rtl="0" eaLnBrk="1" latinLnBrk="0" hangingPunct="1">
                <a:defRPr kumimoji="1" sz="106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kumimoji="1" lang="ja-JP" altLang="en-US"/>
            </a:p>
          </p:txBody>
        </p:sp>
        <p:sp>
          <p:nvSpPr>
            <p:cNvPr id="30" name="フリーフォーム: 図形 29">
              <a:extLst>
                <a:ext uri="{FF2B5EF4-FFF2-40B4-BE49-F238E27FC236}">
                  <a16:creationId xmlns:a16="http://schemas.microsoft.com/office/drawing/2014/main" id="{9D993820-C1C3-38FC-E7E3-CC152970E120}"/>
                </a:ext>
              </a:extLst>
            </p:cNvPr>
            <p:cNvSpPr/>
            <p:nvPr/>
          </p:nvSpPr>
          <p:spPr>
            <a:xfrm>
              <a:off x="817941" y="6124402"/>
              <a:ext cx="426613" cy="127336"/>
            </a:xfrm>
            <a:custGeom>
              <a:avLst/>
              <a:gdLst>
                <a:gd name="csX0" fmla="*/ 0 w 1888606"/>
                <a:gd name="csY0" fmla="*/ 563716 h 563716"/>
                <a:gd name="csX1" fmla="*/ 207335 w 1888606"/>
                <a:gd name="csY1" fmla="*/ 351065 h 563716"/>
                <a:gd name="csX2" fmla="*/ 318977 w 1888606"/>
                <a:gd name="csY2" fmla="*/ 244740 h 563716"/>
                <a:gd name="csX3" fmla="*/ 606056 w 1888606"/>
                <a:gd name="csY3" fmla="*/ 117149 h 563716"/>
                <a:gd name="csX4" fmla="*/ 839972 w 1888606"/>
                <a:gd name="csY4" fmla="*/ 37405 h 563716"/>
                <a:gd name="csX5" fmla="*/ 1153633 w 1888606"/>
                <a:gd name="csY5" fmla="*/ 191 h 563716"/>
                <a:gd name="csX6" fmla="*/ 1472610 w 1888606"/>
                <a:gd name="csY6" fmla="*/ 26772 h 563716"/>
                <a:gd name="csX7" fmla="*/ 1658679 w 1888606"/>
                <a:gd name="csY7" fmla="*/ 106516 h 563716"/>
                <a:gd name="csX8" fmla="*/ 1871331 w 1888606"/>
                <a:gd name="csY8" fmla="*/ 207526 h 563716"/>
                <a:gd name="csX9" fmla="*/ 1860698 w 1888606"/>
                <a:gd name="csY9" fmla="*/ 207526 h 56371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</a:cxnLst>
              <a:rect l="l" t="t" r="r" b="b"/>
              <a:pathLst>
                <a:path w="1888606" h="563716">
                  <a:moveTo>
                    <a:pt x="0" y="563716"/>
                  </a:moveTo>
                  <a:lnTo>
                    <a:pt x="207335" y="351065"/>
                  </a:lnTo>
                  <a:cubicBezTo>
                    <a:pt x="260498" y="297902"/>
                    <a:pt x="252524" y="283726"/>
                    <a:pt x="318977" y="244740"/>
                  </a:cubicBezTo>
                  <a:cubicBezTo>
                    <a:pt x="385430" y="205754"/>
                    <a:pt x="519224" y="151705"/>
                    <a:pt x="606056" y="117149"/>
                  </a:cubicBezTo>
                  <a:cubicBezTo>
                    <a:pt x="692889" y="82593"/>
                    <a:pt x="748709" y="56898"/>
                    <a:pt x="839972" y="37405"/>
                  </a:cubicBezTo>
                  <a:cubicBezTo>
                    <a:pt x="931235" y="17912"/>
                    <a:pt x="1048193" y="1963"/>
                    <a:pt x="1153633" y="191"/>
                  </a:cubicBezTo>
                  <a:cubicBezTo>
                    <a:pt x="1259073" y="-1581"/>
                    <a:pt x="1388436" y="9051"/>
                    <a:pt x="1472610" y="26772"/>
                  </a:cubicBezTo>
                  <a:cubicBezTo>
                    <a:pt x="1556784" y="44493"/>
                    <a:pt x="1592226" y="76390"/>
                    <a:pt x="1658679" y="106516"/>
                  </a:cubicBezTo>
                  <a:cubicBezTo>
                    <a:pt x="1725132" y="136642"/>
                    <a:pt x="1837661" y="190691"/>
                    <a:pt x="1871331" y="207526"/>
                  </a:cubicBezTo>
                  <a:cubicBezTo>
                    <a:pt x="1905001" y="224361"/>
                    <a:pt x="1882849" y="215943"/>
                    <a:pt x="1860698" y="207526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ja-JP"/>
              </a:defPPr>
              <a:lvl1pPr marL="0" algn="l" defTabSz="538764" rtl="0" eaLnBrk="1" latinLnBrk="0" hangingPunct="1">
                <a:defRPr kumimoji="1" sz="106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269382" algn="l" defTabSz="538764" rtl="0" eaLnBrk="1" latinLnBrk="0" hangingPunct="1">
                <a:defRPr kumimoji="1" sz="106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538764" algn="l" defTabSz="538764" rtl="0" eaLnBrk="1" latinLnBrk="0" hangingPunct="1">
                <a:defRPr kumimoji="1" sz="106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808147" algn="l" defTabSz="538764" rtl="0" eaLnBrk="1" latinLnBrk="0" hangingPunct="1">
                <a:defRPr kumimoji="1" sz="106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077529" algn="l" defTabSz="538764" rtl="0" eaLnBrk="1" latinLnBrk="0" hangingPunct="1">
                <a:defRPr kumimoji="1" sz="106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1346911" algn="l" defTabSz="538764" rtl="0" eaLnBrk="1" latinLnBrk="0" hangingPunct="1">
                <a:defRPr kumimoji="1" sz="106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1616293" algn="l" defTabSz="538764" rtl="0" eaLnBrk="1" latinLnBrk="0" hangingPunct="1">
                <a:defRPr kumimoji="1" sz="106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1885676" algn="l" defTabSz="538764" rtl="0" eaLnBrk="1" latinLnBrk="0" hangingPunct="1">
                <a:defRPr kumimoji="1" sz="106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2155058" algn="l" defTabSz="538764" rtl="0" eaLnBrk="1" latinLnBrk="0" hangingPunct="1">
                <a:defRPr kumimoji="1" sz="106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kumimoji="1" lang="ja-JP" altLang="en-US"/>
            </a:p>
          </p:txBody>
        </p:sp>
        <p:sp>
          <p:nvSpPr>
            <p:cNvPr id="31" name="フリーフォーム: 図形 30">
              <a:extLst>
                <a:ext uri="{FF2B5EF4-FFF2-40B4-BE49-F238E27FC236}">
                  <a16:creationId xmlns:a16="http://schemas.microsoft.com/office/drawing/2014/main" id="{BED16CED-608C-AAFA-B1B9-574B0FADB9D3}"/>
                </a:ext>
              </a:extLst>
            </p:cNvPr>
            <p:cNvSpPr/>
            <p:nvPr/>
          </p:nvSpPr>
          <p:spPr>
            <a:xfrm>
              <a:off x="382021" y="6357414"/>
              <a:ext cx="73254" cy="372271"/>
            </a:xfrm>
            <a:custGeom>
              <a:avLst/>
              <a:gdLst>
                <a:gd name="csX0" fmla="*/ 0 w 324293"/>
                <a:gd name="csY0" fmla="*/ 0 h 1648047"/>
                <a:gd name="csX1" fmla="*/ 324293 w 324293"/>
                <a:gd name="csY1" fmla="*/ 1648047 h 164804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</a:cxnLst>
              <a:rect l="l" t="t" r="r" b="b"/>
              <a:pathLst>
                <a:path w="324293" h="1648047">
                  <a:moveTo>
                    <a:pt x="0" y="0"/>
                  </a:moveTo>
                  <a:lnTo>
                    <a:pt x="324293" y="1648047"/>
                  </a:ln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ja-JP"/>
              </a:defPPr>
              <a:lvl1pPr marL="0" algn="l" defTabSz="538764" rtl="0" eaLnBrk="1" latinLnBrk="0" hangingPunct="1">
                <a:defRPr kumimoji="1" sz="106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269382" algn="l" defTabSz="538764" rtl="0" eaLnBrk="1" latinLnBrk="0" hangingPunct="1">
                <a:defRPr kumimoji="1" sz="106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538764" algn="l" defTabSz="538764" rtl="0" eaLnBrk="1" latinLnBrk="0" hangingPunct="1">
                <a:defRPr kumimoji="1" sz="106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808147" algn="l" defTabSz="538764" rtl="0" eaLnBrk="1" latinLnBrk="0" hangingPunct="1">
                <a:defRPr kumimoji="1" sz="106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077529" algn="l" defTabSz="538764" rtl="0" eaLnBrk="1" latinLnBrk="0" hangingPunct="1">
                <a:defRPr kumimoji="1" sz="106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1346911" algn="l" defTabSz="538764" rtl="0" eaLnBrk="1" latinLnBrk="0" hangingPunct="1">
                <a:defRPr kumimoji="1" sz="106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1616293" algn="l" defTabSz="538764" rtl="0" eaLnBrk="1" latinLnBrk="0" hangingPunct="1">
                <a:defRPr kumimoji="1" sz="106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1885676" algn="l" defTabSz="538764" rtl="0" eaLnBrk="1" latinLnBrk="0" hangingPunct="1">
                <a:defRPr kumimoji="1" sz="106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2155058" algn="l" defTabSz="538764" rtl="0" eaLnBrk="1" latinLnBrk="0" hangingPunct="1">
                <a:defRPr kumimoji="1" sz="106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kumimoji="1" lang="ja-JP" altLang="en-US"/>
            </a:p>
          </p:txBody>
        </p:sp>
        <p:sp>
          <p:nvSpPr>
            <p:cNvPr id="32" name="フリーフォーム: 図形 31">
              <a:extLst>
                <a:ext uri="{FF2B5EF4-FFF2-40B4-BE49-F238E27FC236}">
                  <a16:creationId xmlns:a16="http://schemas.microsoft.com/office/drawing/2014/main" id="{8C183052-000F-8977-B36A-3E8097EDE51A}"/>
                </a:ext>
              </a:extLst>
            </p:cNvPr>
            <p:cNvSpPr/>
            <p:nvPr/>
          </p:nvSpPr>
          <p:spPr>
            <a:xfrm>
              <a:off x="1245455" y="6194096"/>
              <a:ext cx="74454" cy="373472"/>
            </a:xfrm>
            <a:custGeom>
              <a:avLst/>
              <a:gdLst>
                <a:gd name="csX0" fmla="*/ 0 w 329609"/>
                <a:gd name="csY0" fmla="*/ 0 h 1653363"/>
                <a:gd name="csX1" fmla="*/ 329609 w 329609"/>
                <a:gd name="csY1" fmla="*/ 1653363 h 165336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</a:cxnLst>
              <a:rect l="l" t="t" r="r" b="b"/>
              <a:pathLst>
                <a:path w="329609" h="1653363">
                  <a:moveTo>
                    <a:pt x="0" y="0"/>
                  </a:moveTo>
                  <a:lnTo>
                    <a:pt x="329609" y="1653363"/>
                  </a:ln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ja-JP"/>
              </a:defPPr>
              <a:lvl1pPr marL="0" algn="l" defTabSz="538764" rtl="0" eaLnBrk="1" latinLnBrk="0" hangingPunct="1">
                <a:defRPr kumimoji="1" sz="106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269382" algn="l" defTabSz="538764" rtl="0" eaLnBrk="1" latinLnBrk="0" hangingPunct="1">
                <a:defRPr kumimoji="1" sz="106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538764" algn="l" defTabSz="538764" rtl="0" eaLnBrk="1" latinLnBrk="0" hangingPunct="1">
                <a:defRPr kumimoji="1" sz="106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808147" algn="l" defTabSz="538764" rtl="0" eaLnBrk="1" latinLnBrk="0" hangingPunct="1">
                <a:defRPr kumimoji="1" sz="106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077529" algn="l" defTabSz="538764" rtl="0" eaLnBrk="1" latinLnBrk="0" hangingPunct="1">
                <a:defRPr kumimoji="1" sz="106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1346911" algn="l" defTabSz="538764" rtl="0" eaLnBrk="1" latinLnBrk="0" hangingPunct="1">
                <a:defRPr kumimoji="1" sz="106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1616293" algn="l" defTabSz="538764" rtl="0" eaLnBrk="1" latinLnBrk="0" hangingPunct="1">
                <a:defRPr kumimoji="1" sz="106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1885676" algn="l" defTabSz="538764" rtl="0" eaLnBrk="1" latinLnBrk="0" hangingPunct="1">
                <a:defRPr kumimoji="1" sz="106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2155058" algn="l" defTabSz="538764" rtl="0" eaLnBrk="1" latinLnBrk="0" hangingPunct="1">
                <a:defRPr kumimoji="1" sz="106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kumimoji="1" lang="ja-JP" altLang="en-US"/>
            </a:p>
          </p:txBody>
        </p:sp>
        <p:sp>
          <p:nvSpPr>
            <p:cNvPr id="33" name="フリーフォーム: 図形 32">
              <a:extLst>
                <a:ext uri="{FF2B5EF4-FFF2-40B4-BE49-F238E27FC236}">
                  <a16:creationId xmlns:a16="http://schemas.microsoft.com/office/drawing/2014/main" id="{3A137DD9-2CAE-0C9F-8365-9A2A9A57C1FB}"/>
                </a:ext>
              </a:extLst>
            </p:cNvPr>
            <p:cNvSpPr/>
            <p:nvPr/>
          </p:nvSpPr>
          <p:spPr>
            <a:xfrm>
              <a:off x="480493" y="6646291"/>
              <a:ext cx="424124" cy="117019"/>
            </a:xfrm>
            <a:custGeom>
              <a:avLst/>
              <a:gdLst>
                <a:gd name="csX0" fmla="*/ 0 w 1877588"/>
                <a:gd name="csY0" fmla="*/ 518041 h 518041"/>
                <a:gd name="csX1" fmla="*/ 148856 w 1877588"/>
                <a:gd name="csY1" fmla="*/ 321339 h 518041"/>
                <a:gd name="csX2" fmla="*/ 404037 w 1877588"/>
                <a:gd name="csY2" fmla="*/ 151218 h 518041"/>
                <a:gd name="csX3" fmla="*/ 749595 w 1877588"/>
                <a:gd name="csY3" fmla="*/ 28944 h 518041"/>
                <a:gd name="csX4" fmla="*/ 1158949 w 1877588"/>
                <a:gd name="csY4" fmla="*/ 2362 h 518041"/>
                <a:gd name="csX5" fmla="*/ 1430079 w 1877588"/>
                <a:gd name="csY5" fmla="*/ 71474 h 518041"/>
                <a:gd name="csX6" fmla="*/ 1679944 w 1877588"/>
                <a:gd name="csY6" fmla="*/ 161851 h 518041"/>
                <a:gd name="csX7" fmla="*/ 1844749 w 1877588"/>
                <a:gd name="csY7" fmla="*/ 268176 h 518041"/>
                <a:gd name="csX8" fmla="*/ 1876646 w 1877588"/>
                <a:gd name="csY8" fmla="*/ 294758 h 518041"/>
                <a:gd name="csX9" fmla="*/ 1866014 w 1877588"/>
                <a:gd name="csY9" fmla="*/ 284125 h 51804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</a:cxnLst>
              <a:rect l="l" t="t" r="r" b="b"/>
              <a:pathLst>
                <a:path w="1877588" h="518041">
                  <a:moveTo>
                    <a:pt x="0" y="518041"/>
                  </a:moveTo>
                  <a:cubicBezTo>
                    <a:pt x="40758" y="450258"/>
                    <a:pt x="81517" y="382476"/>
                    <a:pt x="148856" y="321339"/>
                  </a:cubicBezTo>
                  <a:cubicBezTo>
                    <a:pt x="216195" y="260202"/>
                    <a:pt x="303914" y="199950"/>
                    <a:pt x="404037" y="151218"/>
                  </a:cubicBezTo>
                  <a:cubicBezTo>
                    <a:pt x="504160" y="102485"/>
                    <a:pt x="623776" y="53753"/>
                    <a:pt x="749595" y="28944"/>
                  </a:cubicBezTo>
                  <a:cubicBezTo>
                    <a:pt x="875414" y="4135"/>
                    <a:pt x="1045535" y="-4726"/>
                    <a:pt x="1158949" y="2362"/>
                  </a:cubicBezTo>
                  <a:cubicBezTo>
                    <a:pt x="1272363" y="9450"/>
                    <a:pt x="1343247" y="44893"/>
                    <a:pt x="1430079" y="71474"/>
                  </a:cubicBezTo>
                  <a:cubicBezTo>
                    <a:pt x="1516911" y="98055"/>
                    <a:pt x="1610832" y="129067"/>
                    <a:pt x="1679944" y="161851"/>
                  </a:cubicBezTo>
                  <a:cubicBezTo>
                    <a:pt x="1749056" y="194635"/>
                    <a:pt x="1811965" y="246025"/>
                    <a:pt x="1844749" y="268176"/>
                  </a:cubicBezTo>
                  <a:cubicBezTo>
                    <a:pt x="1877533" y="290327"/>
                    <a:pt x="1873102" y="292100"/>
                    <a:pt x="1876646" y="294758"/>
                  </a:cubicBezTo>
                  <a:cubicBezTo>
                    <a:pt x="1880190" y="297416"/>
                    <a:pt x="1873102" y="290770"/>
                    <a:pt x="1866014" y="284125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ja-JP"/>
              </a:defPPr>
              <a:lvl1pPr marL="0" algn="l" defTabSz="538764" rtl="0" eaLnBrk="1" latinLnBrk="0" hangingPunct="1">
                <a:defRPr kumimoji="1" sz="106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269382" algn="l" defTabSz="538764" rtl="0" eaLnBrk="1" latinLnBrk="0" hangingPunct="1">
                <a:defRPr kumimoji="1" sz="106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538764" algn="l" defTabSz="538764" rtl="0" eaLnBrk="1" latinLnBrk="0" hangingPunct="1">
                <a:defRPr kumimoji="1" sz="106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808147" algn="l" defTabSz="538764" rtl="0" eaLnBrk="1" latinLnBrk="0" hangingPunct="1">
                <a:defRPr kumimoji="1" sz="106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077529" algn="l" defTabSz="538764" rtl="0" eaLnBrk="1" latinLnBrk="0" hangingPunct="1">
                <a:defRPr kumimoji="1" sz="106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1346911" algn="l" defTabSz="538764" rtl="0" eaLnBrk="1" latinLnBrk="0" hangingPunct="1">
                <a:defRPr kumimoji="1" sz="106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1616293" algn="l" defTabSz="538764" rtl="0" eaLnBrk="1" latinLnBrk="0" hangingPunct="1">
                <a:defRPr kumimoji="1" sz="106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1885676" algn="l" defTabSz="538764" rtl="0" eaLnBrk="1" latinLnBrk="0" hangingPunct="1">
                <a:defRPr kumimoji="1" sz="106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2155058" algn="l" defTabSz="538764" rtl="0" eaLnBrk="1" latinLnBrk="0" hangingPunct="1">
                <a:defRPr kumimoji="1" sz="106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kumimoji="1" lang="ja-JP" altLang="en-US"/>
            </a:p>
          </p:txBody>
        </p:sp>
        <p:sp>
          <p:nvSpPr>
            <p:cNvPr id="34" name="フリーフォーム: 図形 33">
              <a:extLst>
                <a:ext uri="{FF2B5EF4-FFF2-40B4-BE49-F238E27FC236}">
                  <a16:creationId xmlns:a16="http://schemas.microsoft.com/office/drawing/2014/main" id="{62F2BF95-6BA3-456D-4C09-E31D9D0253D1}"/>
                </a:ext>
              </a:extLst>
            </p:cNvPr>
            <p:cNvSpPr/>
            <p:nvPr/>
          </p:nvSpPr>
          <p:spPr>
            <a:xfrm>
              <a:off x="902002" y="6561554"/>
              <a:ext cx="396291" cy="153721"/>
            </a:xfrm>
            <a:custGeom>
              <a:avLst/>
              <a:gdLst>
                <a:gd name="csX0" fmla="*/ 1754372 w 1754372"/>
                <a:gd name="csY0" fmla="*/ 191428 h 680525"/>
                <a:gd name="csX1" fmla="*/ 1578935 w 1754372"/>
                <a:gd name="csY1" fmla="*/ 101051 h 680525"/>
                <a:gd name="csX2" fmla="*/ 1398181 w 1754372"/>
                <a:gd name="csY2" fmla="*/ 31939 h 680525"/>
                <a:gd name="csX3" fmla="*/ 1222744 w 1754372"/>
                <a:gd name="csY3" fmla="*/ 41 h 680525"/>
                <a:gd name="csX4" fmla="*/ 824023 w 1754372"/>
                <a:gd name="csY4" fmla="*/ 26623 h 680525"/>
                <a:gd name="csX5" fmla="*/ 622005 w 1754372"/>
                <a:gd name="csY5" fmla="*/ 85102 h 680525"/>
                <a:gd name="csX6" fmla="*/ 457200 w 1754372"/>
                <a:gd name="csY6" fmla="*/ 175479 h 680525"/>
                <a:gd name="csX7" fmla="*/ 340242 w 1754372"/>
                <a:gd name="csY7" fmla="*/ 255223 h 680525"/>
                <a:gd name="csX8" fmla="*/ 202019 w 1754372"/>
                <a:gd name="csY8" fmla="*/ 361548 h 680525"/>
                <a:gd name="csX9" fmla="*/ 116958 w 1754372"/>
                <a:gd name="csY9" fmla="*/ 462558 h 680525"/>
                <a:gd name="csX10" fmla="*/ 63795 w 1754372"/>
                <a:gd name="csY10" fmla="*/ 552934 h 680525"/>
                <a:gd name="csX11" fmla="*/ 21265 w 1754372"/>
                <a:gd name="csY11" fmla="*/ 627362 h 680525"/>
                <a:gd name="csX12" fmla="*/ 0 w 1754372"/>
                <a:gd name="csY12" fmla="*/ 680525 h 68052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</a:cxnLst>
              <a:rect l="l" t="t" r="r" b="b"/>
              <a:pathLst>
                <a:path w="1754372" h="680525">
                  <a:moveTo>
                    <a:pt x="1754372" y="191428"/>
                  </a:moveTo>
                  <a:cubicBezTo>
                    <a:pt x="1696336" y="159530"/>
                    <a:pt x="1638300" y="127632"/>
                    <a:pt x="1578935" y="101051"/>
                  </a:cubicBezTo>
                  <a:cubicBezTo>
                    <a:pt x="1519570" y="74470"/>
                    <a:pt x="1457546" y="48774"/>
                    <a:pt x="1398181" y="31939"/>
                  </a:cubicBezTo>
                  <a:cubicBezTo>
                    <a:pt x="1338816" y="15104"/>
                    <a:pt x="1318437" y="927"/>
                    <a:pt x="1222744" y="41"/>
                  </a:cubicBezTo>
                  <a:cubicBezTo>
                    <a:pt x="1127051" y="-845"/>
                    <a:pt x="924146" y="12446"/>
                    <a:pt x="824023" y="26623"/>
                  </a:cubicBezTo>
                  <a:cubicBezTo>
                    <a:pt x="723900" y="40800"/>
                    <a:pt x="683142" y="60293"/>
                    <a:pt x="622005" y="85102"/>
                  </a:cubicBezTo>
                  <a:cubicBezTo>
                    <a:pt x="560868" y="109911"/>
                    <a:pt x="504160" y="147126"/>
                    <a:pt x="457200" y="175479"/>
                  </a:cubicBezTo>
                  <a:cubicBezTo>
                    <a:pt x="410240" y="203832"/>
                    <a:pt x="382772" y="224212"/>
                    <a:pt x="340242" y="255223"/>
                  </a:cubicBezTo>
                  <a:cubicBezTo>
                    <a:pt x="297712" y="286234"/>
                    <a:pt x="239233" y="326992"/>
                    <a:pt x="202019" y="361548"/>
                  </a:cubicBezTo>
                  <a:cubicBezTo>
                    <a:pt x="164805" y="396104"/>
                    <a:pt x="139995" y="430660"/>
                    <a:pt x="116958" y="462558"/>
                  </a:cubicBezTo>
                  <a:cubicBezTo>
                    <a:pt x="93921" y="494456"/>
                    <a:pt x="79744" y="525467"/>
                    <a:pt x="63795" y="552934"/>
                  </a:cubicBezTo>
                  <a:cubicBezTo>
                    <a:pt x="47846" y="580401"/>
                    <a:pt x="31897" y="606097"/>
                    <a:pt x="21265" y="627362"/>
                  </a:cubicBezTo>
                  <a:cubicBezTo>
                    <a:pt x="10632" y="648627"/>
                    <a:pt x="5316" y="664576"/>
                    <a:pt x="0" y="680525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ja-JP"/>
              </a:defPPr>
              <a:lvl1pPr marL="0" algn="l" defTabSz="538764" rtl="0" eaLnBrk="1" latinLnBrk="0" hangingPunct="1">
                <a:defRPr kumimoji="1" sz="106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269382" algn="l" defTabSz="538764" rtl="0" eaLnBrk="1" latinLnBrk="0" hangingPunct="1">
                <a:defRPr kumimoji="1" sz="106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538764" algn="l" defTabSz="538764" rtl="0" eaLnBrk="1" latinLnBrk="0" hangingPunct="1">
                <a:defRPr kumimoji="1" sz="106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808147" algn="l" defTabSz="538764" rtl="0" eaLnBrk="1" latinLnBrk="0" hangingPunct="1">
                <a:defRPr kumimoji="1" sz="106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077529" algn="l" defTabSz="538764" rtl="0" eaLnBrk="1" latinLnBrk="0" hangingPunct="1">
                <a:defRPr kumimoji="1" sz="106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1346911" algn="l" defTabSz="538764" rtl="0" eaLnBrk="1" latinLnBrk="0" hangingPunct="1">
                <a:defRPr kumimoji="1" sz="106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1616293" algn="l" defTabSz="538764" rtl="0" eaLnBrk="1" latinLnBrk="0" hangingPunct="1">
                <a:defRPr kumimoji="1" sz="106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1885676" algn="l" defTabSz="538764" rtl="0" eaLnBrk="1" latinLnBrk="0" hangingPunct="1">
                <a:defRPr kumimoji="1" sz="106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2155058" algn="l" defTabSz="538764" rtl="0" eaLnBrk="1" latinLnBrk="0" hangingPunct="1">
                <a:defRPr kumimoji="1" sz="106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kumimoji="1" lang="ja-JP" altLang="en-US"/>
            </a:p>
          </p:txBody>
        </p:sp>
        <p:sp>
          <p:nvSpPr>
            <p:cNvPr id="35" name="フリーフォーム: 図形 34">
              <a:extLst>
                <a:ext uri="{FF2B5EF4-FFF2-40B4-BE49-F238E27FC236}">
                  <a16:creationId xmlns:a16="http://schemas.microsoft.com/office/drawing/2014/main" id="{095C39C2-28B8-6A79-8CCB-65B386EDF9A9}"/>
                </a:ext>
              </a:extLst>
            </p:cNvPr>
            <p:cNvSpPr/>
            <p:nvPr/>
          </p:nvSpPr>
          <p:spPr>
            <a:xfrm>
              <a:off x="524926" y="6670727"/>
              <a:ext cx="325439" cy="92583"/>
            </a:xfrm>
            <a:custGeom>
              <a:avLst/>
              <a:gdLst>
                <a:gd name="csX0" fmla="*/ 0 w 1440712"/>
                <a:gd name="csY0" fmla="*/ 409868 h 409868"/>
                <a:gd name="csX1" fmla="*/ 191386 w 1440712"/>
                <a:gd name="csY1" fmla="*/ 229115 h 409868"/>
                <a:gd name="csX2" fmla="*/ 329610 w 1440712"/>
                <a:gd name="csY2" fmla="*/ 112157 h 409868"/>
                <a:gd name="csX3" fmla="*/ 590107 w 1440712"/>
                <a:gd name="csY3" fmla="*/ 32413 h 409868"/>
                <a:gd name="csX4" fmla="*/ 797442 w 1440712"/>
                <a:gd name="csY4" fmla="*/ 515 h 409868"/>
                <a:gd name="csX5" fmla="*/ 988828 w 1440712"/>
                <a:gd name="csY5" fmla="*/ 16464 h 409868"/>
                <a:gd name="csX6" fmla="*/ 1190847 w 1440712"/>
                <a:gd name="csY6" fmla="*/ 64310 h 409868"/>
                <a:gd name="csX7" fmla="*/ 1313121 w 1440712"/>
                <a:gd name="csY7" fmla="*/ 122789 h 409868"/>
                <a:gd name="csX8" fmla="*/ 1366284 w 1440712"/>
                <a:gd name="csY8" fmla="*/ 207850 h 409868"/>
                <a:gd name="csX9" fmla="*/ 1419447 w 1440712"/>
                <a:gd name="csY9" fmla="*/ 255696 h 409868"/>
                <a:gd name="csX10" fmla="*/ 1440712 w 1440712"/>
                <a:gd name="csY10" fmla="*/ 213166 h 40986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</a:cxnLst>
              <a:rect l="l" t="t" r="r" b="b"/>
              <a:pathLst>
                <a:path w="1440712" h="409868">
                  <a:moveTo>
                    <a:pt x="0" y="409868"/>
                  </a:moveTo>
                  <a:cubicBezTo>
                    <a:pt x="68225" y="344300"/>
                    <a:pt x="136451" y="278733"/>
                    <a:pt x="191386" y="229115"/>
                  </a:cubicBezTo>
                  <a:cubicBezTo>
                    <a:pt x="246321" y="179497"/>
                    <a:pt x="263157" y="144941"/>
                    <a:pt x="329610" y="112157"/>
                  </a:cubicBezTo>
                  <a:cubicBezTo>
                    <a:pt x="396063" y="79373"/>
                    <a:pt x="512135" y="51020"/>
                    <a:pt x="590107" y="32413"/>
                  </a:cubicBezTo>
                  <a:cubicBezTo>
                    <a:pt x="668079" y="13806"/>
                    <a:pt x="730989" y="3173"/>
                    <a:pt x="797442" y="515"/>
                  </a:cubicBezTo>
                  <a:cubicBezTo>
                    <a:pt x="863895" y="-2143"/>
                    <a:pt x="923261" y="5832"/>
                    <a:pt x="988828" y="16464"/>
                  </a:cubicBezTo>
                  <a:cubicBezTo>
                    <a:pt x="1054395" y="27096"/>
                    <a:pt x="1136798" y="46589"/>
                    <a:pt x="1190847" y="64310"/>
                  </a:cubicBezTo>
                  <a:cubicBezTo>
                    <a:pt x="1244896" y="82031"/>
                    <a:pt x="1283882" y="98866"/>
                    <a:pt x="1313121" y="122789"/>
                  </a:cubicBezTo>
                  <a:cubicBezTo>
                    <a:pt x="1342360" y="146712"/>
                    <a:pt x="1348563" y="185699"/>
                    <a:pt x="1366284" y="207850"/>
                  </a:cubicBezTo>
                  <a:cubicBezTo>
                    <a:pt x="1384005" y="230001"/>
                    <a:pt x="1407042" y="254810"/>
                    <a:pt x="1419447" y="255696"/>
                  </a:cubicBezTo>
                  <a:cubicBezTo>
                    <a:pt x="1431852" y="256582"/>
                    <a:pt x="1436282" y="234874"/>
                    <a:pt x="1440712" y="213166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ja-JP"/>
              </a:defPPr>
              <a:lvl1pPr marL="0" algn="l" defTabSz="538764" rtl="0" eaLnBrk="1" latinLnBrk="0" hangingPunct="1">
                <a:defRPr kumimoji="1" sz="106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269382" algn="l" defTabSz="538764" rtl="0" eaLnBrk="1" latinLnBrk="0" hangingPunct="1">
                <a:defRPr kumimoji="1" sz="106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538764" algn="l" defTabSz="538764" rtl="0" eaLnBrk="1" latinLnBrk="0" hangingPunct="1">
                <a:defRPr kumimoji="1" sz="106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808147" algn="l" defTabSz="538764" rtl="0" eaLnBrk="1" latinLnBrk="0" hangingPunct="1">
                <a:defRPr kumimoji="1" sz="106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077529" algn="l" defTabSz="538764" rtl="0" eaLnBrk="1" latinLnBrk="0" hangingPunct="1">
                <a:defRPr kumimoji="1" sz="106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1346911" algn="l" defTabSz="538764" rtl="0" eaLnBrk="1" latinLnBrk="0" hangingPunct="1">
                <a:defRPr kumimoji="1" sz="106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1616293" algn="l" defTabSz="538764" rtl="0" eaLnBrk="1" latinLnBrk="0" hangingPunct="1">
                <a:defRPr kumimoji="1" sz="106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1885676" algn="l" defTabSz="538764" rtl="0" eaLnBrk="1" latinLnBrk="0" hangingPunct="1">
                <a:defRPr kumimoji="1" sz="106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2155058" algn="l" defTabSz="538764" rtl="0" eaLnBrk="1" latinLnBrk="0" hangingPunct="1">
                <a:defRPr kumimoji="1" sz="106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kumimoji="1" lang="ja-JP" altLang="en-US"/>
            </a:p>
          </p:txBody>
        </p:sp>
        <p:sp>
          <p:nvSpPr>
            <p:cNvPr id="36" name="フリーフォーム: 図形 35">
              <a:extLst>
                <a:ext uri="{FF2B5EF4-FFF2-40B4-BE49-F238E27FC236}">
                  <a16:creationId xmlns:a16="http://schemas.microsoft.com/office/drawing/2014/main" id="{861D51EF-BF4B-E722-982A-2739C5DF21E1}"/>
                </a:ext>
              </a:extLst>
            </p:cNvPr>
            <p:cNvSpPr/>
            <p:nvPr/>
          </p:nvSpPr>
          <p:spPr>
            <a:xfrm>
              <a:off x="950037" y="6589012"/>
              <a:ext cx="313430" cy="125063"/>
            </a:xfrm>
            <a:custGeom>
              <a:avLst/>
              <a:gdLst>
                <a:gd name="csX0" fmla="*/ 0 w 1387549"/>
                <a:gd name="csY0" fmla="*/ 553653 h 553653"/>
                <a:gd name="csX1" fmla="*/ 106326 w 1387549"/>
                <a:gd name="csY1" fmla="*/ 362267 h 553653"/>
                <a:gd name="csX2" fmla="*/ 202019 w 1387549"/>
                <a:gd name="csY2" fmla="*/ 250625 h 553653"/>
                <a:gd name="csX3" fmla="*/ 313661 w 1387549"/>
                <a:gd name="csY3" fmla="*/ 165565 h 553653"/>
                <a:gd name="csX4" fmla="*/ 531628 w 1387549"/>
                <a:gd name="csY4" fmla="*/ 59239 h 553653"/>
                <a:gd name="csX5" fmla="*/ 749595 w 1387549"/>
                <a:gd name="csY5" fmla="*/ 22025 h 553653"/>
                <a:gd name="csX6" fmla="*/ 1015409 w 1387549"/>
                <a:gd name="csY6" fmla="*/ 760 h 553653"/>
                <a:gd name="csX7" fmla="*/ 1196163 w 1387549"/>
                <a:gd name="csY7" fmla="*/ 48606 h 553653"/>
                <a:gd name="csX8" fmla="*/ 1329070 w 1387549"/>
                <a:gd name="csY8" fmla="*/ 117718 h 553653"/>
                <a:gd name="csX9" fmla="*/ 1387549 w 1387549"/>
                <a:gd name="csY9" fmla="*/ 154932 h 55365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</a:cxnLst>
              <a:rect l="l" t="t" r="r" b="b"/>
              <a:pathLst>
                <a:path w="1387549" h="553653">
                  <a:moveTo>
                    <a:pt x="0" y="553653"/>
                  </a:moveTo>
                  <a:cubicBezTo>
                    <a:pt x="36328" y="483212"/>
                    <a:pt x="72656" y="412772"/>
                    <a:pt x="106326" y="362267"/>
                  </a:cubicBezTo>
                  <a:cubicBezTo>
                    <a:pt x="139996" y="311762"/>
                    <a:pt x="167463" y="283408"/>
                    <a:pt x="202019" y="250625"/>
                  </a:cubicBezTo>
                  <a:cubicBezTo>
                    <a:pt x="236575" y="217842"/>
                    <a:pt x="258726" y="197463"/>
                    <a:pt x="313661" y="165565"/>
                  </a:cubicBezTo>
                  <a:cubicBezTo>
                    <a:pt x="368596" y="133667"/>
                    <a:pt x="458972" y="83162"/>
                    <a:pt x="531628" y="59239"/>
                  </a:cubicBezTo>
                  <a:cubicBezTo>
                    <a:pt x="604284" y="35316"/>
                    <a:pt x="668965" y="31772"/>
                    <a:pt x="749595" y="22025"/>
                  </a:cubicBezTo>
                  <a:cubicBezTo>
                    <a:pt x="830225" y="12278"/>
                    <a:pt x="940981" y="-3670"/>
                    <a:pt x="1015409" y="760"/>
                  </a:cubicBezTo>
                  <a:cubicBezTo>
                    <a:pt x="1089837" y="5190"/>
                    <a:pt x="1143886" y="29113"/>
                    <a:pt x="1196163" y="48606"/>
                  </a:cubicBezTo>
                  <a:cubicBezTo>
                    <a:pt x="1248440" y="68099"/>
                    <a:pt x="1297172" y="99997"/>
                    <a:pt x="1329070" y="117718"/>
                  </a:cubicBezTo>
                  <a:cubicBezTo>
                    <a:pt x="1360968" y="135439"/>
                    <a:pt x="1374258" y="145185"/>
                    <a:pt x="1387549" y="154932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ja-JP"/>
              </a:defPPr>
              <a:lvl1pPr marL="0" algn="l" defTabSz="538764" rtl="0" eaLnBrk="1" latinLnBrk="0" hangingPunct="1">
                <a:defRPr kumimoji="1" sz="106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269382" algn="l" defTabSz="538764" rtl="0" eaLnBrk="1" latinLnBrk="0" hangingPunct="1">
                <a:defRPr kumimoji="1" sz="106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538764" algn="l" defTabSz="538764" rtl="0" eaLnBrk="1" latinLnBrk="0" hangingPunct="1">
                <a:defRPr kumimoji="1" sz="106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808147" algn="l" defTabSz="538764" rtl="0" eaLnBrk="1" latinLnBrk="0" hangingPunct="1">
                <a:defRPr kumimoji="1" sz="106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077529" algn="l" defTabSz="538764" rtl="0" eaLnBrk="1" latinLnBrk="0" hangingPunct="1">
                <a:defRPr kumimoji="1" sz="106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1346911" algn="l" defTabSz="538764" rtl="0" eaLnBrk="1" latinLnBrk="0" hangingPunct="1">
                <a:defRPr kumimoji="1" sz="106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1616293" algn="l" defTabSz="538764" rtl="0" eaLnBrk="1" latinLnBrk="0" hangingPunct="1">
                <a:defRPr kumimoji="1" sz="106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1885676" algn="l" defTabSz="538764" rtl="0" eaLnBrk="1" latinLnBrk="0" hangingPunct="1">
                <a:defRPr kumimoji="1" sz="106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2155058" algn="l" defTabSz="538764" rtl="0" eaLnBrk="1" latinLnBrk="0" hangingPunct="1">
                <a:defRPr kumimoji="1" sz="106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kumimoji="1" lang="ja-JP" altLang="en-US"/>
            </a:p>
          </p:txBody>
        </p:sp>
        <p:sp>
          <p:nvSpPr>
            <p:cNvPr id="37" name="テキスト ボックス 60">
              <a:extLst>
                <a:ext uri="{FF2B5EF4-FFF2-40B4-BE49-F238E27FC236}">
                  <a16:creationId xmlns:a16="http://schemas.microsoft.com/office/drawing/2014/main" id="{090E36E0-A3E9-660E-028A-758DEC320BB0}"/>
                </a:ext>
              </a:extLst>
            </p:cNvPr>
            <p:cNvSpPr txBox="1"/>
            <p:nvPr/>
          </p:nvSpPr>
          <p:spPr>
            <a:xfrm rot="20538030">
              <a:off x="356737" y="6237408"/>
              <a:ext cx="957943" cy="255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ja-JP"/>
              </a:defPPr>
              <a:lvl1pPr marL="0" algn="l" defTabSz="538764" rtl="0" eaLnBrk="1" latinLnBrk="0" hangingPunct="1">
                <a:defRPr kumimoji="1" sz="106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69382" algn="l" defTabSz="538764" rtl="0" eaLnBrk="1" latinLnBrk="0" hangingPunct="1">
                <a:defRPr kumimoji="1" sz="106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538764" algn="l" defTabSz="538764" rtl="0" eaLnBrk="1" latinLnBrk="0" hangingPunct="1">
                <a:defRPr kumimoji="1" sz="106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808147" algn="l" defTabSz="538764" rtl="0" eaLnBrk="1" latinLnBrk="0" hangingPunct="1">
                <a:defRPr kumimoji="1" sz="106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077529" algn="l" defTabSz="538764" rtl="0" eaLnBrk="1" latinLnBrk="0" hangingPunct="1">
                <a:defRPr kumimoji="1" sz="106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346911" algn="l" defTabSz="538764" rtl="0" eaLnBrk="1" latinLnBrk="0" hangingPunct="1">
                <a:defRPr kumimoji="1" sz="106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616293" algn="l" defTabSz="538764" rtl="0" eaLnBrk="1" latinLnBrk="0" hangingPunct="1">
                <a:defRPr kumimoji="1" sz="106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885676" algn="l" defTabSz="538764" rtl="0" eaLnBrk="1" latinLnBrk="0" hangingPunct="1">
                <a:defRPr kumimoji="1" sz="106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155058" algn="l" defTabSz="538764" rtl="0" eaLnBrk="1" latinLnBrk="0" hangingPunct="1">
                <a:defRPr kumimoji="1" sz="106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kumimoji="1" lang="ja-JP" altLang="en-US" sz="10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用語解説</a:t>
              </a:r>
            </a:p>
          </p:txBody>
        </p:sp>
      </p:grpSp>
      <p:grpSp>
        <p:nvGrpSpPr>
          <p:cNvPr id="96" name="グループ化 95">
            <a:extLst>
              <a:ext uri="{FF2B5EF4-FFF2-40B4-BE49-F238E27FC236}">
                <a16:creationId xmlns:a16="http://schemas.microsoft.com/office/drawing/2014/main" id="{917D8DA5-625C-75DE-2503-41B43385605E}"/>
              </a:ext>
            </a:extLst>
          </p:cNvPr>
          <p:cNvGrpSpPr/>
          <p:nvPr/>
        </p:nvGrpSpPr>
        <p:grpSpPr>
          <a:xfrm>
            <a:off x="1294098" y="7046871"/>
            <a:ext cx="5438989" cy="650124"/>
            <a:chOff x="1444451" y="6898509"/>
            <a:chExt cx="5438989" cy="650124"/>
          </a:xfrm>
        </p:grpSpPr>
        <p:grpSp>
          <p:nvGrpSpPr>
            <p:cNvPr id="24" name="グループ化 23">
              <a:extLst>
                <a:ext uri="{FF2B5EF4-FFF2-40B4-BE49-F238E27FC236}">
                  <a16:creationId xmlns:a16="http://schemas.microsoft.com/office/drawing/2014/main" id="{1291780C-DAA5-D5DE-6CEB-AAC15BD2F469}"/>
                </a:ext>
              </a:extLst>
            </p:cNvPr>
            <p:cNvGrpSpPr/>
            <p:nvPr/>
          </p:nvGrpSpPr>
          <p:grpSpPr>
            <a:xfrm>
              <a:off x="1444451" y="6898509"/>
              <a:ext cx="5438989" cy="650124"/>
              <a:chOff x="1325072" y="5960518"/>
              <a:chExt cx="5438989" cy="650124"/>
            </a:xfrm>
          </p:grpSpPr>
          <p:sp>
            <p:nvSpPr>
              <p:cNvPr id="25" name="テキスト ボックス 10">
                <a:extLst>
                  <a:ext uri="{FF2B5EF4-FFF2-40B4-BE49-F238E27FC236}">
                    <a16:creationId xmlns:a16="http://schemas.microsoft.com/office/drawing/2014/main" id="{F79D9C30-AE04-C755-8F20-4B6A783DFFB2}"/>
                  </a:ext>
                </a:extLst>
              </p:cNvPr>
              <p:cNvSpPr txBox="1"/>
              <p:nvPr/>
            </p:nvSpPr>
            <p:spPr>
              <a:xfrm>
                <a:off x="1325072" y="5960518"/>
                <a:ext cx="5438989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ja-JP"/>
                </a:defPPr>
                <a:lvl1pPr marL="0" algn="l" defTabSz="538764" rtl="0" eaLnBrk="1" latinLnBrk="0" hangingPunct="1">
                  <a:defRPr kumimoji="1" sz="106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269382" algn="l" defTabSz="538764" rtl="0" eaLnBrk="1" latinLnBrk="0" hangingPunct="1">
                  <a:defRPr kumimoji="1" sz="106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538764" algn="l" defTabSz="538764" rtl="0" eaLnBrk="1" latinLnBrk="0" hangingPunct="1">
                  <a:defRPr kumimoji="1" sz="106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808147" algn="l" defTabSz="538764" rtl="0" eaLnBrk="1" latinLnBrk="0" hangingPunct="1">
                  <a:defRPr kumimoji="1" sz="106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077529" algn="l" defTabSz="538764" rtl="0" eaLnBrk="1" latinLnBrk="0" hangingPunct="1">
                  <a:defRPr kumimoji="1" sz="106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346911" algn="l" defTabSz="538764" rtl="0" eaLnBrk="1" latinLnBrk="0" hangingPunct="1">
                  <a:defRPr kumimoji="1" sz="106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616293" algn="l" defTabSz="538764" rtl="0" eaLnBrk="1" latinLnBrk="0" hangingPunct="1">
                  <a:defRPr kumimoji="1" sz="106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885676" algn="l" defTabSz="538764" rtl="0" eaLnBrk="1" latinLnBrk="0" hangingPunct="1">
                  <a:defRPr kumimoji="1" sz="106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155058" algn="l" defTabSz="538764" rtl="0" eaLnBrk="1" latinLnBrk="0" hangingPunct="1">
                  <a:defRPr kumimoji="1" sz="106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ja-JP" altLang="en-US" sz="1100" dirty="0">
                    <a:latin typeface="Meiryo UI" panose="020B0604030504040204" pitchFamily="50" charset="-128"/>
                    <a:ea typeface="Meiryo UI" panose="020B0604030504040204" pitchFamily="50" charset="-128"/>
                  </a:rPr>
                  <a:t>農地中間</a:t>
                </a:r>
                <a:r>
                  <a:rPr kumimoji="1" lang="ja-JP" altLang="en-US" sz="1100" dirty="0">
                    <a:latin typeface="Meiryo UI" panose="020B0604030504040204" pitchFamily="50" charset="-128"/>
                    <a:ea typeface="Meiryo UI" panose="020B0604030504040204" pitchFamily="50" charset="-128"/>
                  </a:rPr>
                  <a:t>：県知事が一定の要件を満たした組織を機構として指定。機構は、市町が定める</a:t>
                </a:r>
                <a:endParaRPr kumimoji="1" lang="en-US" altLang="ja-JP" sz="1100" dirty="0">
                  <a:latin typeface="Meiryo UI" panose="020B0604030504040204" pitchFamily="50" charset="-128"/>
                  <a:ea typeface="Meiryo UI" panose="020B0604030504040204" pitchFamily="50" charset="-128"/>
                </a:endParaRPr>
              </a:p>
              <a:p>
                <a:r>
                  <a:rPr lang="en-US" altLang="ja-JP" sz="1100" dirty="0">
                    <a:latin typeface="Meiryo UI" panose="020B0604030504040204" pitchFamily="50" charset="-128"/>
                    <a:ea typeface="Meiryo UI" panose="020B0604030504040204" pitchFamily="50" charset="-128"/>
                  </a:rPr>
                  <a:t>               </a:t>
                </a:r>
                <a:r>
                  <a:rPr kumimoji="1" lang="ja-JP" altLang="en-US" sz="1100" dirty="0">
                    <a:latin typeface="Meiryo UI" panose="020B0604030504040204" pitchFamily="50" charset="-128"/>
                    <a:ea typeface="Meiryo UI" panose="020B0604030504040204" pitchFamily="50" charset="-128"/>
                  </a:rPr>
                  <a:t>地域計画の達成に資するよう農地貸借等の事業を実施</a:t>
                </a:r>
                <a:endParaRPr kumimoji="1" lang="ja-JP" altLang="en-US" dirty="0"/>
              </a:p>
            </p:txBody>
          </p:sp>
          <p:sp>
            <p:nvSpPr>
              <p:cNvPr id="27" name="テキスト ボックス 25">
                <a:extLst>
                  <a:ext uri="{FF2B5EF4-FFF2-40B4-BE49-F238E27FC236}">
                    <a16:creationId xmlns:a16="http://schemas.microsoft.com/office/drawing/2014/main" id="{0117DBD7-B0A9-8343-B422-DA5DFB15AB7A}"/>
                  </a:ext>
                </a:extLst>
              </p:cNvPr>
              <p:cNvSpPr txBox="1"/>
              <p:nvPr/>
            </p:nvSpPr>
            <p:spPr>
              <a:xfrm>
                <a:off x="1325551" y="6349032"/>
                <a:ext cx="5405178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ja-JP"/>
                </a:defPPr>
                <a:lvl1pPr marL="0" algn="l" defTabSz="538764" rtl="0" eaLnBrk="1" latinLnBrk="0" hangingPunct="1">
                  <a:defRPr kumimoji="1" sz="106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269382" algn="l" defTabSz="538764" rtl="0" eaLnBrk="1" latinLnBrk="0" hangingPunct="1">
                  <a:defRPr kumimoji="1" sz="106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538764" algn="l" defTabSz="538764" rtl="0" eaLnBrk="1" latinLnBrk="0" hangingPunct="1">
                  <a:defRPr kumimoji="1" sz="106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808147" algn="l" defTabSz="538764" rtl="0" eaLnBrk="1" latinLnBrk="0" hangingPunct="1">
                  <a:defRPr kumimoji="1" sz="106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077529" algn="l" defTabSz="538764" rtl="0" eaLnBrk="1" latinLnBrk="0" hangingPunct="1">
                  <a:defRPr kumimoji="1" sz="106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346911" algn="l" defTabSz="538764" rtl="0" eaLnBrk="1" latinLnBrk="0" hangingPunct="1">
                  <a:defRPr kumimoji="1" sz="106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616293" algn="l" defTabSz="538764" rtl="0" eaLnBrk="1" latinLnBrk="0" hangingPunct="1">
                  <a:defRPr kumimoji="1" sz="106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885676" algn="l" defTabSz="538764" rtl="0" eaLnBrk="1" latinLnBrk="0" hangingPunct="1">
                  <a:defRPr kumimoji="1" sz="106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155058" algn="l" defTabSz="538764" rtl="0" eaLnBrk="1" latinLnBrk="0" hangingPunct="1">
                  <a:defRPr kumimoji="1" sz="106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kumimoji="1" lang="ja-JP" altLang="en-US" sz="1100" dirty="0">
                    <a:latin typeface="Meiryo UI" panose="020B0604030504040204" pitchFamily="50" charset="-128"/>
                    <a:ea typeface="Meiryo UI" panose="020B0604030504040204" pitchFamily="50" charset="-128"/>
                  </a:rPr>
                  <a:t>地域計画：地域での話し合いにより、目指すべき将来の農地利用の姿を明確にした計画</a:t>
                </a:r>
                <a:endParaRPr kumimoji="1" lang="ja-JP" altLang="en-US" dirty="0"/>
              </a:p>
            </p:txBody>
          </p:sp>
        </p:grpSp>
        <p:sp>
          <p:nvSpPr>
            <p:cNvPr id="10" name="テキスト ボックス 32">
              <a:extLst>
                <a:ext uri="{FF2B5EF4-FFF2-40B4-BE49-F238E27FC236}">
                  <a16:creationId xmlns:a16="http://schemas.microsoft.com/office/drawing/2014/main" id="{61F77933-A052-F438-5F73-691EC3614EE5}"/>
                </a:ext>
              </a:extLst>
            </p:cNvPr>
            <p:cNvSpPr txBox="1"/>
            <p:nvPr/>
          </p:nvSpPr>
          <p:spPr>
            <a:xfrm>
              <a:off x="1445545" y="7047847"/>
              <a:ext cx="111753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ja-JP"/>
              </a:defPPr>
              <a:lvl1pPr marL="0" algn="l" defTabSz="538764" rtl="0" eaLnBrk="1" latinLnBrk="0" hangingPunct="1">
                <a:defRPr kumimoji="1" sz="106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69382" algn="l" defTabSz="538764" rtl="0" eaLnBrk="1" latinLnBrk="0" hangingPunct="1">
                <a:defRPr kumimoji="1" sz="106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538764" algn="l" defTabSz="538764" rtl="0" eaLnBrk="1" latinLnBrk="0" hangingPunct="1">
                <a:defRPr kumimoji="1" sz="106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808147" algn="l" defTabSz="538764" rtl="0" eaLnBrk="1" latinLnBrk="0" hangingPunct="1">
                <a:defRPr kumimoji="1" sz="106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077529" algn="l" defTabSz="538764" rtl="0" eaLnBrk="1" latinLnBrk="0" hangingPunct="1">
                <a:defRPr kumimoji="1" sz="106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346911" algn="l" defTabSz="538764" rtl="0" eaLnBrk="1" latinLnBrk="0" hangingPunct="1">
                <a:defRPr kumimoji="1" sz="106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616293" algn="l" defTabSz="538764" rtl="0" eaLnBrk="1" latinLnBrk="0" hangingPunct="1">
                <a:defRPr kumimoji="1" sz="106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885676" algn="l" defTabSz="538764" rtl="0" eaLnBrk="1" latinLnBrk="0" hangingPunct="1">
                <a:defRPr kumimoji="1" sz="106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155058" algn="l" defTabSz="538764" rtl="0" eaLnBrk="1" latinLnBrk="0" hangingPunct="1">
                <a:defRPr kumimoji="1" sz="106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ja-JP" altLang="en-US" sz="11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管理機構</a:t>
              </a:r>
              <a:endParaRPr kumimoji="1" lang="ja-JP" altLang="en-US" dirty="0"/>
            </a:p>
          </p:txBody>
        </p:sp>
      </p:grpSp>
      <p:sp>
        <p:nvSpPr>
          <p:cNvPr id="2" name="楕円 1">
            <a:extLst>
              <a:ext uri="{FF2B5EF4-FFF2-40B4-BE49-F238E27FC236}">
                <a16:creationId xmlns:a16="http://schemas.microsoft.com/office/drawing/2014/main" id="{1EB8DCB9-A123-A62C-D1E0-2D93D2312CB2}"/>
              </a:ext>
            </a:extLst>
          </p:cNvPr>
          <p:cNvSpPr/>
          <p:nvPr/>
        </p:nvSpPr>
        <p:spPr>
          <a:xfrm>
            <a:off x="1453590" y="4670623"/>
            <a:ext cx="3953822" cy="1243009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94287394-4EE4-E51F-B28E-D2D2072AB1BD}"/>
              </a:ext>
            </a:extLst>
          </p:cNvPr>
          <p:cNvSpPr txBox="1"/>
          <p:nvPr/>
        </p:nvSpPr>
        <p:spPr>
          <a:xfrm>
            <a:off x="2844176" y="5491264"/>
            <a:ext cx="1562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地域計画</a:t>
            </a:r>
            <a:r>
              <a:rPr kumimoji="1" lang="en-US" altLang="ja-JP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※</a:t>
            </a:r>
            <a:endParaRPr kumimoji="1" lang="ja-JP" altLang="en-US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grpSp>
        <p:nvGrpSpPr>
          <p:cNvPr id="69" name="グループ化 68">
            <a:extLst>
              <a:ext uri="{FF2B5EF4-FFF2-40B4-BE49-F238E27FC236}">
                <a16:creationId xmlns:a16="http://schemas.microsoft.com/office/drawing/2014/main" id="{6BBD4918-5CD5-3FA4-F3CC-A6B380AF14E5}"/>
              </a:ext>
            </a:extLst>
          </p:cNvPr>
          <p:cNvGrpSpPr/>
          <p:nvPr/>
        </p:nvGrpSpPr>
        <p:grpSpPr>
          <a:xfrm>
            <a:off x="2726845" y="4672089"/>
            <a:ext cx="1395224" cy="768644"/>
            <a:chOff x="-4257675" y="3445318"/>
            <a:chExt cx="1395224" cy="768644"/>
          </a:xfrm>
        </p:grpSpPr>
        <p:sp>
          <p:nvSpPr>
            <p:cNvPr id="21" name="四角形: 角を丸くする 20">
              <a:extLst>
                <a:ext uri="{FF2B5EF4-FFF2-40B4-BE49-F238E27FC236}">
                  <a16:creationId xmlns:a16="http://schemas.microsoft.com/office/drawing/2014/main" id="{7F9E7248-128C-0097-EC98-3BEABDE6C049}"/>
                </a:ext>
              </a:extLst>
            </p:cNvPr>
            <p:cNvSpPr/>
            <p:nvPr/>
          </p:nvSpPr>
          <p:spPr>
            <a:xfrm>
              <a:off x="-4257675" y="3445318"/>
              <a:ext cx="1333500" cy="768644"/>
            </a:xfrm>
            <a:prstGeom prst="roundRect">
              <a:avLst>
                <a:gd name="adj" fmla="val 5603"/>
              </a:avLst>
            </a:prstGeom>
            <a:solidFill>
              <a:schemeClr val="bg1"/>
            </a:solidFill>
            <a:ln w="41275">
              <a:solidFill>
                <a:srgbClr val="FFEE6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テキスト ボックス 39">
              <a:extLst>
                <a:ext uri="{FF2B5EF4-FFF2-40B4-BE49-F238E27FC236}">
                  <a16:creationId xmlns:a16="http://schemas.microsoft.com/office/drawing/2014/main" id="{AFAF0EC0-4B90-44B3-B496-89BB2D71246A}"/>
                </a:ext>
              </a:extLst>
            </p:cNvPr>
            <p:cNvSpPr txBox="1"/>
            <p:nvPr/>
          </p:nvSpPr>
          <p:spPr>
            <a:xfrm>
              <a:off x="-4009047" y="3445318"/>
              <a:ext cx="98201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市　町</a:t>
              </a:r>
            </a:p>
          </p:txBody>
        </p:sp>
        <p:sp>
          <p:nvSpPr>
            <p:cNvPr id="43" name="テキスト ボックス 42">
              <a:extLst>
                <a:ext uri="{FF2B5EF4-FFF2-40B4-BE49-F238E27FC236}">
                  <a16:creationId xmlns:a16="http://schemas.microsoft.com/office/drawing/2014/main" id="{6C4A47DE-62EE-24D9-55B2-40F5BBA6B037}"/>
                </a:ext>
              </a:extLst>
            </p:cNvPr>
            <p:cNvSpPr txBox="1"/>
            <p:nvPr/>
          </p:nvSpPr>
          <p:spPr>
            <a:xfrm>
              <a:off x="-4232326" y="3830779"/>
              <a:ext cx="13698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農業委員会</a:t>
              </a:r>
            </a:p>
          </p:txBody>
        </p:sp>
        <p:cxnSp>
          <p:nvCxnSpPr>
            <p:cNvPr id="60" name="直線コネクタ 59">
              <a:extLst>
                <a:ext uri="{FF2B5EF4-FFF2-40B4-BE49-F238E27FC236}">
                  <a16:creationId xmlns:a16="http://schemas.microsoft.com/office/drawing/2014/main" id="{E64D616C-7638-7A3D-690D-085DD5D0A105}"/>
                </a:ext>
              </a:extLst>
            </p:cNvPr>
            <p:cNvCxnSpPr/>
            <p:nvPr/>
          </p:nvCxnSpPr>
          <p:spPr>
            <a:xfrm>
              <a:off x="-4144842" y="3837304"/>
              <a:ext cx="1065547" cy="0"/>
            </a:xfrm>
            <a:prstGeom prst="line">
              <a:avLst/>
            </a:prstGeom>
            <a:ln w="25400">
              <a:solidFill>
                <a:srgbClr val="FFEE6C"/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1" name="テキスト ボックス 60">
            <a:extLst>
              <a:ext uri="{FF2B5EF4-FFF2-40B4-BE49-F238E27FC236}">
                <a16:creationId xmlns:a16="http://schemas.microsoft.com/office/drawing/2014/main" id="{ECA14036-12B5-F59F-2B42-E6F74E326247}"/>
              </a:ext>
            </a:extLst>
          </p:cNvPr>
          <p:cNvSpPr txBox="1"/>
          <p:nvPr/>
        </p:nvSpPr>
        <p:spPr>
          <a:xfrm>
            <a:off x="2873534" y="3212775"/>
            <a:ext cx="12560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農地中間</a:t>
            </a:r>
            <a:endParaRPr kumimoji="1" lang="en-US" altLang="ja-JP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kumimoji="1" lang="ja-JP" altLang="en-US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管理機構</a:t>
            </a:r>
          </a:p>
        </p:txBody>
      </p:sp>
      <p:sp>
        <p:nvSpPr>
          <p:cNvPr id="63" name="矢印: 折線 62">
            <a:extLst>
              <a:ext uri="{FF2B5EF4-FFF2-40B4-BE49-F238E27FC236}">
                <a16:creationId xmlns:a16="http://schemas.microsoft.com/office/drawing/2014/main" id="{257A531F-DAD5-FBD9-F01A-ABA63794C357}"/>
              </a:ext>
            </a:extLst>
          </p:cNvPr>
          <p:cNvSpPr/>
          <p:nvPr/>
        </p:nvSpPr>
        <p:spPr>
          <a:xfrm>
            <a:off x="602503" y="3309134"/>
            <a:ext cx="2115794" cy="981374"/>
          </a:xfrm>
          <a:prstGeom prst="bentArrow">
            <a:avLst>
              <a:gd name="adj1" fmla="val 10563"/>
              <a:gd name="adj2" fmla="val 15995"/>
              <a:gd name="adj3" fmla="val 25000"/>
              <a:gd name="adj4" fmla="val 37238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64" name="矢印: 折線 63">
            <a:extLst>
              <a:ext uri="{FF2B5EF4-FFF2-40B4-BE49-F238E27FC236}">
                <a16:creationId xmlns:a16="http://schemas.microsoft.com/office/drawing/2014/main" id="{54F4C72F-A19B-23CF-FA0A-BF5A84A6562F}"/>
              </a:ext>
            </a:extLst>
          </p:cNvPr>
          <p:cNvSpPr/>
          <p:nvPr/>
        </p:nvSpPr>
        <p:spPr>
          <a:xfrm rot="5400000">
            <a:off x="4832060" y="2735257"/>
            <a:ext cx="843551" cy="2212633"/>
          </a:xfrm>
          <a:prstGeom prst="bentArrow">
            <a:avLst>
              <a:gd name="adj1" fmla="val 12926"/>
              <a:gd name="adj2" fmla="val 18568"/>
              <a:gd name="adj3" fmla="val 22427"/>
              <a:gd name="adj4" fmla="val 37238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65" name="テキスト ボックス 64">
            <a:extLst>
              <a:ext uri="{FF2B5EF4-FFF2-40B4-BE49-F238E27FC236}">
                <a16:creationId xmlns:a16="http://schemas.microsoft.com/office/drawing/2014/main" id="{73D0AD43-EB22-D1F2-A2C5-465B32B2B24B}"/>
              </a:ext>
            </a:extLst>
          </p:cNvPr>
          <p:cNvSpPr txBox="1"/>
          <p:nvPr/>
        </p:nvSpPr>
        <p:spPr>
          <a:xfrm>
            <a:off x="935587" y="3126300"/>
            <a:ext cx="15621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農地を貸付</a:t>
            </a:r>
          </a:p>
        </p:txBody>
      </p:sp>
      <p:sp>
        <p:nvSpPr>
          <p:cNvPr id="66" name="テキスト ボックス 65">
            <a:extLst>
              <a:ext uri="{FF2B5EF4-FFF2-40B4-BE49-F238E27FC236}">
                <a16:creationId xmlns:a16="http://schemas.microsoft.com/office/drawing/2014/main" id="{07988759-3E75-8BCE-6F7A-0E97C97774AE}"/>
              </a:ext>
            </a:extLst>
          </p:cNvPr>
          <p:cNvSpPr txBox="1"/>
          <p:nvPr/>
        </p:nvSpPr>
        <p:spPr>
          <a:xfrm>
            <a:off x="4466562" y="3109019"/>
            <a:ext cx="15621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農地の転貸</a:t>
            </a:r>
          </a:p>
        </p:txBody>
      </p:sp>
      <p:sp>
        <p:nvSpPr>
          <p:cNvPr id="67" name="矢印: 右 66">
            <a:extLst>
              <a:ext uri="{FF2B5EF4-FFF2-40B4-BE49-F238E27FC236}">
                <a16:creationId xmlns:a16="http://schemas.microsoft.com/office/drawing/2014/main" id="{5BD61E34-70A5-4454-1667-EFEB24715641}"/>
              </a:ext>
            </a:extLst>
          </p:cNvPr>
          <p:cNvSpPr/>
          <p:nvPr/>
        </p:nvSpPr>
        <p:spPr>
          <a:xfrm flipH="1">
            <a:off x="4154275" y="4898578"/>
            <a:ext cx="1126546" cy="455312"/>
          </a:xfrm>
          <a:prstGeom prst="rightArrow">
            <a:avLst/>
          </a:prstGeom>
          <a:solidFill>
            <a:srgbClr val="FFCCCC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8" name="矢印: 上下 67">
            <a:extLst>
              <a:ext uri="{FF2B5EF4-FFF2-40B4-BE49-F238E27FC236}">
                <a16:creationId xmlns:a16="http://schemas.microsoft.com/office/drawing/2014/main" id="{95B0F3EF-F14F-4386-A33E-8346604B670E}"/>
              </a:ext>
            </a:extLst>
          </p:cNvPr>
          <p:cNvSpPr/>
          <p:nvPr/>
        </p:nvSpPr>
        <p:spPr>
          <a:xfrm>
            <a:off x="3148820" y="3989190"/>
            <a:ext cx="285740" cy="629843"/>
          </a:xfrm>
          <a:prstGeom prst="upDownArrow">
            <a:avLst>
              <a:gd name="adj1" fmla="val 66076"/>
              <a:gd name="adj2" fmla="val 5000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0" name="テキスト ボックス 69">
            <a:extLst>
              <a:ext uri="{FF2B5EF4-FFF2-40B4-BE49-F238E27FC236}">
                <a16:creationId xmlns:a16="http://schemas.microsoft.com/office/drawing/2014/main" id="{CAF98A5D-9C55-A061-20DF-FF84E1348F6B}"/>
              </a:ext>
            </a:extLst>
          </p:cNvPr>
          <p:cNvSpPr txBox="1"/>
          <p:nvPr/>
        </p:nvSpPr>
        <p:spPr>
          <a:xfrm>
            <a:off x="2013397" y="4177537"/>
            <a:ext cx="1347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連携・協力</a:t>
            </a:r>
            <a:endParaRPr kumimoji="1"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1" name="矢印: 折線 70">
            <a:extLst>
              <a:ext uri="{FF2B5EF4-FFF2-40B4-BE49-F238E27FC236}">
                <a16:creationId xmlns:a16="http://schemas.microsoft.com/office/drawing/2014/main" id="{6C2AACC7-C1A6-0875-5AC3-F64B7DAD9226}"/>
              </a:ext>
            </a:extLst>
          </p:cNvPr>
          <p:cNvSpPr/>
          <p:nvPr/>
        </p:nvSpPr>
        <p:spPr>
          <a:xfrm rot="10800000" flipV="1">
            <a:off x="4129445" y="3689618"/>
            <a:ext cx="1671154" cy="582783"/>
          </a:xfrm>
          <a:prstGeom prst="bentArrow">
            <a:avLst>
              <a:gd name="adj1" fmla="val 17111"/>
              <a:gd name="adj2" fmla="val 19377"/>
              <a:gd name="adj3" fmla="val 25000"/>
              <a:gd name="adj4" fmla="val 37238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72" name="矢印: 折線 71">
            <a:extLst>
              <a:ext uri="{FF2B5EF4-FFF2-40B4-BE49-F238E27FC236}">
                <a16:creationId xmlns:a16="http://schemas.microsoft.com/office/drawing/2014/main" id="{3D70E85D-67F4-0B81-DA7A-21B648B53DBE}"/>
              </a:ext>
            </a:extLst>
          </p:cNvPr>
          <p:cNvSpPr/>
          <p:nvPr/>
        </p:nvSpPr>
        <p:spPr>
          <a:xfrm rot="16200000" flipH="1">
            <a:off x="1513997" y="3156503"/>
            <a:ext cx="503946" cy="1691640"/>
          </a:xfrm>
          <a:prstGeom prst="bentArrow">
            <a:avLst>
              <a:gd name="adj1" fmla="val 19997"/>
              <a:gd name="adj2" fmla="val 25000"/>
              <a:gd name="adj3" fmla="val 25000"/>
              <a:gd name="adj4" fmla="val 37238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74" name="テキスト ボックス 73">
            <a:extLst>
              <a:ext uri="{FF2B5EF4-FFF2-40B4-BE49-F238E27FC236}">
                <a16:creationId xmlns:a16="http://schemas.microsoft.com/office/drawing/2014/main" id="{8802FB2E-B295-CCEC-7AAE-F73976096D20}"/>
              </a:ext>
            </a:extLst>
          </p:cNvPr>
          <p:cNvSpPr txBox="1"/>
          <p:nvPr/>
        </p:nvSpPr>
        <p:spPr>
          <a:xfrm>
            <a:off x="4205400" y="4630344"/>
            <a:ext cx="15621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相談・申込み</a:t>
            </a:r>
          </a:p>
        </p:txBody>
      </p:sp>
      <p:sp>
        <p:nvSpPr>
          <p:cNvPr id="75" name="テキスト ボックス 74">
            <a:extLst>
              <a:ext uri="{FF2B5EF4-FFF2-40B4-BE49-F238E27FC236}">
                <a16:creationId xmlns:a16="http://schemas.microsoft.com/office/drawing/2014/main" id="{D6BC94C4-B0F5-5825-921C-6D83DBD0A157}"/>
              </a:ext>
            </a:extLst>
          </p:cNvPr>
          <p:cNvSpPr txBox="1"/>
          <p:nvPr/>
        </p:nvSpPr>
        <p:spPr>
          <a:xfrm>
            <a:off x="1195517" y="3836882"/>
            <a:ext cx="15621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賃借料の支払</a:t>
            </a:r>
          </a:p>
        </p:txBody>
      </p:sp>
      <p:sp>
        <p:nvSpPr>
          <p:cNvPr id="76" name="テキスト ボックス 75">
            <a:extLst>
              <a:ext uri="{FF2B5EF4-FFF2-40B4-BE49-F238E27FC236}">
                <a16:creationId xmlns:a16="http://schemas.microsoft.com/office/drawing/2014/main" id="{B9739E10-B2A0-83E0-5D8D-3BE7BBD16858}"/>
              </a:ext>
            </a:extLst>
          </p:cNvPr>
          <p:cNvSpPr txBox="1"/>
          <p:nvPr/>
        </p:nvSpPr>
        <p:spPr>
          <a:xfrm>
            <a:off x="4288663" y="3836882"/>
            <a:ext cx="15621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賃借料の徴収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0B9C84A-7978-5534-3253-00EF79C849B8}"/>
              </a:ext>
            </a:extLst>
          </p:cNvPr>
          <p:cNvSpPr txBox="1">
            <a:spLocks noChangeAspect="1"/>
          </p:cNvSpPr>
          <p:nvPr/>
        </p:nvSpPr>
        <p:spPr>
          <a:xfrm>
            <a:off x="2485352" y="44166"/>
            <a:ext cx="1771496" cy="1049210"/>
          </a:xfrm>
          <a:prstGeom prst="ellipse">
            <a:avLst/>
          </a:prstGeom>
          <a:blipFill>
            <a:blip r:embed="rId3"/>
            <a:stretch>
              <a:fillRect/>
            </a:stretch>
          </a:blipFill>
        </p:spPr>
        <p:txBody>
          <a:bodyPr wrap="none" lIns="0" rIns="0" rtlCol="0" anchor="ctr" anchorCtr="0">
            <a:noAutofit/>
          </a:bodyPr>
          <a:lstStyle/>
          <a:p>
            <a:pPr algn="ctr"/>
            <a:r>
              <a:rPr kumimoji="1" lang="ja-JP" altLang="en-US" sz="2400" b="1" dirty="0">
                <a:solidFill>
                  <a:schemeClr val="bg1"/>
                </a:solidFill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農地の</a:t>
            </a:r>
            <a:endParaRPr kumimoji="1" lang="en-US" altLang="ja-JP" sz="2400" b="1" dirty="0">
              <a:solidFill>
                <a:schemeClr val="bg1"/>
              </a:solidFill>
              <a:latin typeface="HG創英角ｺﾞｼｯｸUB" panose="020B0909000000000000" pitchFamily="49" charset="-128"/>
              <a:ea typeface="HG創英角ｺﾞｼｯｸUB" panose="020B0909000000000000" pitchFamily="49" charset="-128"/>
            </a:endParaRPr>
          </a:p>
          <a:p>
            <a:pPr algn="ctr"/>
            <a:r>
              <a:rPr kumimoji="1" lang="ja-JP" altLang="en-US" sz="2400" b="1" dirty="0">
                <a:solidFill>
                  <a:schemeClr val="bg1"/>
                </a:solidFill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貸し借り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41A6390-6F5C-33CD-FDE3-FAED2BC00BA0}"/>
              </a:ext>
            </a:extLst>
          </p:cNvPr>
          <p:cNvSpPr txBox="1"/>
          <p:nvPr/>
        </p:nvSpPr>
        <p:spPr>
          <a:xfrm>
            <a:off x="350132" y="585914"/>
            <a:ext cx="7498080" cy="1298248"/>
          </a:xfrm>
          <a:prstGeom prst="rect">
            <a:avLst/>
          </a:prstGeom>
          <a:noFill/>
        </p:spPr>
        <p:txBody>
          <a:bodyPr wrap="square" tIns="0" bIns="0" rtlCol="0">
            <a:noAutofit/>
          </a:bodyPr>
          <a:lstStyle/>
          <a:p>
            <a:pPr>
              <a:lnSpc>
                <a:spcPts val="2200"/>
              </a:lnSpc>
            </a:pPr>
            <a:r>
              <a:rPr kumimoji="1" lang="ja-JP" altLang="en-US" sz="2400" dirty="0">
                <a:solidFill>
                  <a:schemeClr val="bg1"/>
                </a:solidFill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                   </a:t>
            </a:r>
            <a:endParaRPr kumimoji="1" lang="en-US" altLang="ja-JP" sz="2400" dirty="0">
              <a:solidFill>
                <a:schemeClr val="bg1"/>
              </a:solidFill>
              <a:latin typeface="HG創英角ｺﾞｼｯｸUB" panose="020B0909000000000000" pitchFamily="49" charset="-128"/>
              <a:ea typeface="HG創英角ｺﾞｼｯｸUB" panose="020B0909000000000000" pitchFamily="49" charset="-128"/>
            </a:endParaRPr>
          </a:p>
          <a:p>
            <a:pPr>
              <a:lnSpc>
                <a:spcPts val="2200"/>
              </a:lnSpc>
            </a:pPr>
            <a:r>
              <a:rPr kumimoji="1" lang="en-US" altLang="ja-JP" sz="2400" dirty="0">
                <a:solidFill>
                  <a:schemeClr val="bg1"/>
                </a:solidFill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                        </a:t>
            </a:r>
            <a:r>
              <a:rPr kumimoji="1" lang="ja-JP" altLang="en-US" sz="2800" dirty="0">
                <a:solidFill>
                  <a:schemeClr val="bg1"/>
                </a:solidFill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手続きは</a:t>
            </a:r>
            <a:endParaRPr kumimoji="1" lang="en-US" altLang="ja-JP" sz="2800" dirty="0">
              <a:solidFill>
                <a:schemeClr val="bg1"/>
              </a:solidFill>
              <a:latin typeface="HG創英角ｺﾞｼｯｸUB" panose="020B0909000000000000" pitchFamily="49" charset="-128"/>
              <a:ea typeface="HG創英角ｺﾞｼｯｸUB" panose="020B0909000000000000" pitchFamily="49" charset="-128"/>
            </a:endParaRPr>
          </a:p>
          <a:p>
            <a:pPr>
              <a:lnSpc>
                <a:spcPts val="2200"/>
              </a:lnSpc>
            </a:pPr>
            <a:endParaRPr kumimoji="1" lang="en-US" altLang="ja-JP" sz="2800" dirty="0">
              <a:solidFill>
                <a:schemeClr val="bg1"/>
              </a:solidFill>
              <a:latin typeface="HG創英角ｺﾞｼｯｸUB" panose="020B0909000000000000" pitchFamily="49" charset="-128"/>
              <a:ea typeface="HG創英角ｺﾞｼｯｸUB" panose="020B0909000000000000" pitchFamily="49" charset="-128"/>
            </a:endParaRPr>
          </a:p>
          <a:p>
            <a:pPr>
              <a:lnSpc>
                <a:spcPts val="2200"/>
              </a:lnSpc>
            </a:pPr>
            <a:r>
              <a:rPr kumimoji="1" lang="ja-JP" altLang="en-US" sz="2800" dirty="0">
                <a:solidFill>
                  <a:schemeClr val="bg1"/>
                </a:solidFill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　　   　　　　　を活用しましょう！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EFD46340-BCF8-6F63-1CF6-1D8F7AC10F0C}"/>
              </a:ext>
            </a:extLst>
          </p:cNvPr>
          <p:cNvSpPr txBox="1"/>
          <p:nvPr/>
        </p:nvSpPr>
        <p:spPr>
          <a:xfrm>
            <a:off x="264401" y="1142437"/>
            <a:ext cx="3086814" cy="578882"/>
          </a:xfrm>
          <a:prstGeom prst="roundRect">
            <a:avLst/>
          </a:prstGeom>
          <a:blipFill>
            <a:blip r:embed="rId4"/>
            <a:stretch>
              <a:fillRect/>
            </a:stretch>
          </a:blipFill>
        </p:spPr>
        <p:txBody>
          <a:bodyPr wrap="none" rtlCol="0" anchor="ctr">
            <a:spAutoFit/>
          </a:bodyPr>
          <a:lstStyle/>
          <a:p>
            <a:r>
              <a:rPr kumimoji="1" lang="ja-JP" altLang="en-US" sz="2800" b="1" dirty="0">
                <a:solidFill>
                  <a:schemeClr val="bg1"/>
                </a:solidFill>
              </a:rPr>
              <a:t>農地中間管理機構</a:t>
            </a:r>
          </a:p>
        </p:txBody>
      </p:sp>
      <p:sp>
        <p:nvSpPr>
          <p:cNvPr id="80" name="四角形: 角を丸くする 79">
            <a:extLst>
              <a:ext uri="{FF2B5EF4-FFF2-40B4-BE49-F238E27FC236}">
                <a16:creationId xmlns:a16="http://schemas.microsoft.com/office/drawing/2014/main" id="{8CD00F14-0915-DBBE-F02C-E8D6233D886C}"/>
              </a:ext>
            </a:extLst>
          </p:cNvPr>
          <p:cNvSpPr/>
          <p:nvPr/>
        </p:nvSpPr>
        <p:spPr>
          <a:xfrm>
            <a:off x="157603" y="4272402"/>
            <a:ext cx="1512000" cy="1260000"/>
          </a:xfrm>
          <a:prstGeom prst="roundRect">
            <a:avLst>
              <a:gd name="adj" fmla="val 11504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ja-JP" altLang="en-US" sz="11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1" name="テキスト ボックス 58">
            <a:extLst>
              <a:ext uri="{FF2B5EF4-FFF2-40B4-BE49-F238E27FC236}">
                <a16:creationId xmlns:a16="http://schemas.microsoft.com/office/drawing/2014/main" id="{DD2F52FC-5F12-4967-B2B6-E79C84646E3F}"/>
              </a:ext>
            </a:extLst>
          </p:cNvPr>
          <p:cNvSpPr txBox="1"/>
          <p:nvPr/>
        </p:nvSpPr>
        <p:spPr>
          <a:xfrm>
            <a:off x="484492" y="4305146"/>
            <a:ext cx="8325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marL="0" algn="l" defTabSz="538764" rtl="0" eaLnBrk="1" latinLnBrk="0" hangingPunct="1">
              <a:defRPr kumimoji="1" sz="106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9382" algn="l" defTabSz="538764" rtl="0" eaLnBrk="1" latinLnBrk="0" hangingPunct="1">
              <a:defRPr kumimoji="1" sz="106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8764" algn="l" defTabSz="538764" rtl="0" eaLnBrk="1" latinLnBrk="0" hangingPunct="1">
              <a:defRPr kumimoji="1" sz="106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8147" algn="l" defTabSz="538764" rtl="0" eaLnBrk="1" latinLnBrk="0" hangingPunct="1">
              <a:defRPr kumimoji="1" sz="106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77529" algn="l" defTabSz="538764" rtl="0" eaLnBrk="1" latinLnBrk="0" hangingPunct="1">
              <a:defRPr kumimoji="1" sz="106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46911" algn="l" defTabSz="538764" rtl="0" eaLnBrk="1" latinLnBrk="0" hangingPunct="1">
              <a:defRPr kumimoji="1" sz="106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16293" algn="l" defTabSz="538764" rtl="0" eaLnBrk="1" latinLnBrk="0" hangingPunct="1">
              <a:defRPr kumimoji="1" sz="106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85676" algn="l" defTabSz="538764" rtl="0" eaLnBrk="1" latinLnBrk="0" hangingPunct="1">
              <a:defRPr kumimoji="1" sz="106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55058" algn="l" defTabSz="538764" rtl="0" eaLnBrk="1" latinLnBrk="0" hangingPunct="1">
              <a:defRPr kumimoji="1" sz="106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貸付者</a:t>
            </a:r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58" name="図 57">
            <a:extLst>
              <a:ext uri="{FF2B5EF4-FFF2-40B4-BE49-F238E27FC236}">
                <a16:creationId xmlns:a16="http://schemas.microsoft.com/office/drawing/2014/main" id="{E4C21598-A05B-4099-BC8D-27DEC80633DC}"/>
              </a:ext>
            </a:extLst>
          </p:cNvPr>
          <p:cNvPicPr/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143" b="63616" l="16065" r="82491">
                        <a14:foregroundMark x1="37365" y1="12500" x2="37365" y2="12500"/>
                        <a14:foregroundMark x1="23466" y1="23438" x2="31588" y2="10714"/>
                        <a14:foregroundMark x1="30505" y1="7143" x2="38628" y2="8929"/>
                        <a14:foregroundMark x1="62816" y1="14286" x2="76424" y2="19570"/>
                        <a14:foregroundMark x1="78246" y1="25572" x2="77978" y2="40625"/>
                        <a14:foregroundMark x1="77978" y1="40625" x2="60830" y2="42411"/>
                        <a14:foregroundMark x1="59076" y1="34821" x2="58803" y2="33636"/>
                        <a14:foregroundMark x1="60830" y1="42411" x2="59076" y2="34821"/>
                        <a14:foregroundMark x1="58768" y1="20272" x2="66426" y2="14955"/>
                        <a14:foregroundMark x1="22022" y1="28795" x2="22022" y2="28795"/>
                        <a14:foregroundMark x1="20758" y1="31027" x2="24188" y2="36607"/>
                        <a14:foregroundMark x1="57942" y1="18304" x2="57587" y2="20195"/>
                        <a14:foregroundMark x1="73827" y1="56696" x2="73827" y2="56696"/>
                        <a14:foregroundMark x1="64079" y1="48884" x2="60830" y2="62500"/>
                        <a14:foregroundMark x1="75812" y1="49107" x2="79964" y2="62500"/>
                        <a14:foregroundMark x1="38448" y1="48438" x2="43321" y2="63839"/>
                        <a14:foregroundMark x1="27437" y1="44866" x2="17622" y2="58259"/>
                        <a14:foregroundMark x1="66426" y1="47991" x2="72744" y2="46652"/>
                        <a14:foregroundMark x1="60650" y1="61161" x2="78881" y2="62500"/>
                        <a14:foregroundMark x1="33032" y1="39509" x2="36643" y2="38616"/>
                        <a14:backgroundMark x1="55776" y1="22768" x2="55776" y2="22768"/>
                        <a14:backgroundMark x1="55957" y1="22098" x2="55957" y2="33482"/>
                        <a14:backgroundMark x1="55957" y1="20089" x2="55776" y2="24330"/>
                        <a14:backgroundMark x1="56498" y1="34375" x2="55776" y2="33705"/>
                        <a14:backgroundMark x1="55415" y1="34821" x2="55415" y2="34821"/>
                        <a14:backgroundMark x1="55415" y1="33929" x2="55957" y2="35268"/>
                        <a14:backgroundMark x1="80144" y1="18304" x2="81047" y2="25000"/>
                        <a14:backgroundMark x1="15343" y1="60938" x2="15704" y2="62723"/>
                        <a14:backgroundMark x1="16065" y1="58259" x2="16065" y2="618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895" t="5287" r="16940" b="36071"/>
          <a:stretch/>
        </p:blipFill>
        <p:spPr bwMode="auto">
          <a:xfrm>
            <a:off x="321392" y="4767936"/>
            <a:ext cx="1092793" cy="67394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9" name="矢印: 右 58">
            <a:extLst>
              <a:ext uri="{FF2B5EF4-FFF2-40B4-BE49-F238E27FC236}">
                <a16:creationId xmlns:a16="http://schemas.microsoft.com/office/drawing/2014/main" id="{DA83D72B-6201-BF96-F739-681B6DC48331}"/>
              </a:ext>
            </a:extLst>
          </p:cNvPr>
          <p:cNvSpPr/>
          <p:nvPr/>
        </p:nvSpPr>
        <p:spPr>
          <a:xfrm>
            <a:off x="1537136" y="4898578"/>
            <a:ext cx="1126546" cy="455312"/>
          </a:xfrm>
          <a:prstGeom prst="rightArrow">
            <a:avLst/>
          </a:prstGeom>
          <a:solidFill>
            <a:srgbClr val="FFCCCC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3" name="テキスト ボックス 72">
            <a:extLst>
              <a:ext uri="{FF2B5EF4-FFF2-40B4-BE49-F238E27FC236}">
                <a16:creationId xmlns:a16="http://schemas.microsoft.com/office/drawing/2014/main" id="{D4495430-1787-A424-4A97-43739E1C46C1}"/>
              </a:ext>
            </a:extLst>
          </p:cNvPr>
          <p:cNvSpPr txBox="1"/>
          <p:nvPr/>
        </p:nvSpPr>
        <p:spPr>
          <a:xfrm>
            <a:off x="1465254" y="4606696"/>
            <a:ext cx="15621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相談・申込み</a:t>
            </a:r>
          </a:p>
        </p:txBody>
      </p:sp>
      <p:sp>
        <p:nvSpPr>
          <p:cNvPr id="82" name="四角形: 角を丸くする 81">
            <a:extLst>
              <a:ext uri="{FF2B5EF4-FFF2-40B4-BE49-F238E27FC236}">
                <a16:creationId xmlns:a16="http://schemas.microsoft.com/office/drawing/2014/main" id="{87B95FD6-1A2F-C73A-D49B-43ED91CCEADE}"/>
              </a:ext>
            </a:extLst>
          </p:cNvPr>
          <p:cNvSpPr/>
          <p:nvPr/>
        </p:nvSpPr>
        <p:spPr>
          <a:xfrm>
            <a:off x="5288196" y="4272402"/>
            <a:ext cx="1421237" cy="1512000"/>
          </a:xfrm>
          <a:prstGeom prst="roundRect">
            <a:avLst>
              <a:gd name="adj" fmla="val 11386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2" name="図 51">
            <a:extLst>
              <a:ext uri="{FF2B5EF4-FFF2-40B4-BE49-F238E27FC236}">
                <a16:creationId xmlns:a16="http://schemas.microsoft.com/office/drawing/2014/main" id="{AE89809F-D375-443F-9DC7-20928283CE3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175" b="98095" l="4286" r="96667">
                        <a14:foregroundMark x1="37302" y1="9524" x2="37302" y2="9524"/>
                        <a14:foregroundMark x1="43492" y1="8730" x2="43492" y2="8730"/>
                        <a14:foregroundMark x1="38889" y1="6508" x2="38889" y2="6508"/>
                        <a14:foregroundMark x1="38889" y1="3333" x2="38889" y2="3333"/>
                        <a14:foregroundMark x1="92381" y1="32381" x2="92381" y2="32381"/>
                        <a14:foregroundMark x1="96984" y1="37778" x2="96984" y2="37778"/>
                        <a14:foregroundMark x1="9841" y1="44603" x2="9841" y2="44603"/>
                        <a14:foregroundMark x1="4444" y1="50000" x2="4444" y2="50000"/>
                        <a14:foregroundMark x1="41905" y1="93492" x2="41905" y2="93492"/>
                        <a14:foregroundMark x1="35873" y1="93492" x2="35873" y2="93492"/>
                        <a14:foregroundMark x1="38889" y1="37778" x2="38889" y2="37778"/>
                        <a14:foregroundMark x1="36667" y1="36190" x2="36667" y2="36190"/>
                        <a14:foregroundMark x1="40476" y1="36190" x2="40476" y2="36190"/>
                        <a14:foregroundMark x1="40476" y1="37778" x2="40476" y2="37778"/>
                        <a14:foregroundMark x1="39683" y1="37778" x2="39683" y2="37778"/>
                        <a14:foregroundMark x1="38889" y1="37778" x2="38889" y2="37778"/>
                        <a14:foregroundMark x1="37302" y1="37778" x2="37302" y2="37778"/>
                        <a14:foregroundMark x1="77778" y1="46190" x2="77778" y2="46190"/>
                        <a14:foregroundMark x1="32698" y1="98095" x2="32698" y2="98095"/>
                        <a14:foregroundMark x1="73968" y1="95714" x2="73968" y2="95714"/>
                        <a14:foregroundMark x1="42381" y1="98095" x2="42381" y2="98095"/>
                        <a14:foregroundMark x1="78571" y1="94603" x2="78571" y2="94603"/>
                        <a14:foregroundMark x1="76667" y1="46190" x2="76667" y2="46190"/>
                        <a14:backgroundMark x1="76667" y1="98730" x2="76667" y2="98730"/>
                        <a14:backgroundMark x1="24444" y1="48095" x2="24444" y2="48095"/>
                        <a14:backgroundMark x1="67143" y1="50000" x2="67143" y2="50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16759" y="4646749"/>
            <a:ext cx="1081891" cy="1083068"/>
          </a:xfrm>
          <a:prstGeom prst="rect">
            <a:avLst/>
          </a:prstGeom>
        </p:spPr>
      </p:pic>
      <p:sp>
        <p:nvSpPr>
          <p:cNvPr id="55" name="テキスト ボックス 36">
            <a:extLst>
              <a:ext uri="{FF2B5EF4-FFF2-40B4-BE49-F238E27FC236}">
                <a16:creationId xmlns:a16="http://schemas.microsoft.com/office/drawing/2014/main" id="{7961C2B3-C65A-472E-ACC2-2493B0740F0C}"/>
              </a:ext>
            </a:extLst>
          </p:cNvPr>
          <p:cNvSpPr txBox="1"/>
          <p:nvPr/>
        </p:nvSpPr>
        <p:spPr>
          <a:xfrm>
            <a:off x="5583764" y="4293769"/>
            <a:ext cx="8897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marL="0" algn="l" defTabSz="538764" rtl="0" eaLnBrk="1" latinLnBrk="0" hangingPunct="1">
              <a:defRPr kumimoji="1" sz="106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9382" algn="l" defTabSz="538764" rtl="0" eaLnBrk="1" latinLnBrk="0" hangingPunct="1">
              <a:defRPr kumimoji="1" sz="106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8764" algn="l" defTabSz="538764" rtl="0" eaLnBrk="1" latinLnBrk="0" hangingPunct="1">
              <a:defRPr kumimoji="1" sz="106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8147" algn="l" defTabSz="538764" rtl="0" eaLnBrk="1" latinLnBrk="0" hangingPunct="1">
              <a:defRPr kumimoji="1" sz="106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77529" algn="l" defTabSz="538764" rtl="0" eaLnBrk="1" latinLnBrk="0" hangingPunct="1">
              <a:defRPr kumimoji="1" sz="106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46911" algn="l" defTabSz="538764" rtl="0" eaLnBrk="1" latinLnBrk="0" hangingPunct="1">
              <a:defRPr kumimoji="1" sz="106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16293" algn="l" defTabSz="538764" rtl="0" eaLnBrk="1" latinLnBrk="0" hangingPunct="1">
              <a:defRPr kumimoji="1" sz="106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85676" algn="l" defTabSz="538764" rtl="0" eaLnBrk="1" latinLnBrk="0" hangingPunct="1">
              <a:defRPr kumimoji="1" sz="106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55058" algn="l" defTabSz="538764" rtl="0" eaLnBrk="1" latinLnBrk="0" hangingPunct="1">
              <a:defRPr kumimoji="1" sz="106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借受者</a:t>
            </a:r>
            <a:endParaRPr lang="en-US" altLang="ja-JP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7" name="テキスト ボックス 37">
            <a:extLst>
              <a:ext uri="{FF2B5EF4-FFF2-40B4-BE49-F238E27FC236}">
                <a16:creationId xmlns:a16="http://schemas.microsoft.com/office/drawing/2014/main" id="{80E12944-780F-4B4D-9B23-CFB199BC14A2}"/>
              </a:ext>
            </a:extLst>
          </p:cNvPr>
          <p:cNvSpPr txBox="1"/>
          <p:nvPr/>
        </p:nvSpPr>
        <p:spPr>
          <a:xfrm>
            <a:off x="4205400" y="5784402"/>
            <a:ext cx="2689883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marL="0" algn="l" defTabSz="538764" rtl="0" eaLnBrk="1" latinLnBrk="0" hangingPunct="1">
              <a:defRPr kumimoji="1" sz="106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9382" algn="l" defTabSz="538764" rtl="0" eaLnBrk="1" latinLnBrk="0" hangingPunct="1">
              <a:defRPr kumimoji="1" sz="106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8764" algn="l" defTabSz="538764" rtl="0" eaLnBrk="1" latinLnBrk="0" hangingPunct="1">
              <a:defRPr kumimoji="1" sz="106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8147" algn="l" defTabSz="538764" rtl="0" eaLnBrk="1" latinLnBrk="0" hangingPunct="1">
              <a:defRPr kumimoji="1" sz="106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77529" algn="l" defTabSz="538764" rtl="0" eaLnBrk="1" latinLnBrk="0" hangingPunct="1">
              <a:defRPr kumimoji="1" sz="106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46911" algn="l" defTabSz="538764" rtl="0" eaLnBrk="1" latinLnBrk="0" hangingPunct="1">
              <a:defRPr kumimoji="1" sz="106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16293" algn="l" defTabSz="538764" rtl="0" eaLnBrk="1" latinLnBrk="0" hangingPunct="1">
              <a:defRPr kumimoji="1" sz="106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85676" algn="l" defTabSz="538764" rtl="0" eaLnBrk="1" latinLnBrk="0" hangingPunct="1">
              <a:defRPr kumimoji="1" sz="106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55058" algn="l" defTabSz="538764" rtl="0" eaLnBrk="1" latinLnBrk="0" hangingPunct="1">
              <a:defRPr kumimoji="1" sz="106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1050" dirty="0"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lang="ja-JP" altLang="en-US" sz="1050" dirty="0">
                <a:latin typeface="Meiryo UI" panose="020B0604030504040204" pitchFamily="50" charset="-128"/>
                <a:ea typeface="Meiryo UI" panose="020B0604030504040204" pitchFamily="50" charset="-128"/>
              </a:rPr>
              <a:t>機構からの転貸は、地域計画に位置付けら</a:t>
            </a:r>
            <a:endParaRPr lang="en-US" altLang="ja-JP" sz="105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050" dirty="0">
                <a:latin typeface="Meiryo UI" panose="020B0604030504040204" pitchFamily="50" charset="-128"/>
                <a:ea typeface="Meiryo UI" panose="020B0604030504040204" pitchFamily="50" charset="-128"/>
              </a:rPr>
              <a:t>　れた（予定含む</a:t>
            </a:r>
            <a:r>
              <a:rPr lang="en-US" altLang="ja-JP" sz="1050" dirty="0"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  <a:r>
              <a:rPr lang="ja-JP" altLang="en-US" sz="1050" dirty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ja-JP" altLang="en-US" sz="1050" b="1" dirty="0">
                <a:latin typeface="Meiryo UI" panose="020B0604030504040204" pitchFamily="50" charset="-128"/>
                <a:ea typeface="Meiryo UI" panose="020B0604030504040204" pitchFamily="50" charset="-128"/>
              </a:rPr>
              <a:t>農業を担う者</a:t>
            </a:r>
            <a:r>
              <a:rPr lang="ja-JP" altLang="en-US" sz="1050" dirty="0">
                <a:latin typeface="Meiryo UI" panose="020B0604030504040204" pitchFamily="50" charset="-128"/>
                <a:ea typeface="Meiryo UI" panose="020B0604030504040204" pitchFamily="50" charset="-128"/>
              </a:rPr>
              <a:t>が対象です。</a:t>
            </a:r>
            <a:endParaRPr lang="en-US" altLang="ja-JP" sz="105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050" dirty="0">
                <a:latin typeface="Meiryo UI" panose="020B0604030504040204" pitchFamily="50" charset="-128"/>
                <a:ea typeface="Meiryo UI" panose="020B0604030504040204" pitchFamily="50" charset="-128"/>
              </a:rPr>
              <a:t>　詳細は市町にご確認ください。</a:t>
            </a:r>
            <a:endParaRPr lang="en-US" altLang="ja-JP" sz="105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8E18F9E-37A3-67B6-5023-9FC2F545B32D}"/>
              </a:ext>
            </a:extLst>
          </p:cNvPr>
          <p:cNvSpPr txBox="1"/>
          <p:nvPr/>
        </p:nvSpPr>
        <p:spPr>
          <a:xfrm>
            <a:off x="281556" y="6485560"/>
            <a:ext cx="60785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貸付者と借受者が相対で直接農地を貸し借りする場合の手続きで、農業委員会へ申請します。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E0E7514A-2C09-AF62-2110-1810F6B4FB02}"/>
              </a:ext>
            </a:extLst>
          </p:cNvPr>
          <p:cNvSpPr txBox="1"/>
          <p:nvPr/>
        </p:nvSpPr>
        <p:spPr>
          <a:xfrm>
            <a:off x="3631739" y="4165557"/>
            <a:ext cx="1347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業務委託</a:t>
            </a:r>
          </a:p>
        </p:txBody>
      </p:sp>
      <p:cxnSp>
        <p:nvCxnSpPr>
          <p:cNvPr id="12" name="直線矢印コネクタ 11">
            <a:extLst>
              <a:ext uri="{FF2B5EF4-FFF2-40B4-BE49-F238E27FC236}">
                <a16:creationId xmlns:a16="http://schemas.microsoft.com/office/drawing/2014/main" id="{CDEF1E05-3730-1475-7924-6E2646222CED}"/>
              </a:ext>
            </a:extLst>
          </p:cNvPr>
          <p:cNvCxnSpPr/>
          <p:nvPr/>
        </p:nvCxnSpPr>
        <p:spPr>
          <a:xfrm>
            <a:off x="3625226" y="4007051"/>
            <a:ext cx="0" cy="560356"/>
          </a:xfrm>
          <a:prstGeom prst="straightConnector1">
            <a:avLst/>
          </a:prstGeom>
          <a:ln w="60325">
            <a:solidFill>
              <a:srgbClr val="0070C0"/>
            </a:solidFill>
            <a:prstDash val="sysDot"/>
            <a:bevel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02BFF1A-EE71-CEA5-4D4B-A061C3A2508B}"/>
              </a:ext>
            </a:extLst>
          </p:cNvPr>
          <p:cNvSpPr/>
          <p:nvPr/>
        </p:nvSpPr>
        <p:spPr>
          <a:xfrm>
            <a:off x="260991" y="6175047"/>
            <a:ext cx="3024000" cy="288000"/>
          </a:xfrm>
          <a:prstGeom prst="rect">
            <a:avLst/>
          </a:pr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bIns="36000" rtlCol="0" anchor="t" anchorCtr="0"/>
          <a:lstStyle/>
          <a:p>
            <a:r>
              <a:rPr lang="ja-JP" altLang="en-US" u="sng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②</a:t>
            </a:r>
            <a:r>
              <a:rPr lang="ja-JP" altLang="en-US" sz="1400" u="sng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農地法第３条許可による手続き</a:t>
            </a:r>
          </a:p>
          <a:p>
            <a:pPr algn="ctr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0194456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 3">
            <a:extLst>
              <a:ext uri="{FF2B5EF4-FFF2-40B4-BE49-F238E27FC236}">
                <a16:creationId xmlns:a16="http://schemas.microsoft.com/office/drawing/2014/main" id="{87BC2F17-1B7F-F731-0727-9E0B264B11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9577915"/>
              </p:ext>
            </p:extLst>
          </p:nvPr>
        </p:nvGraphicFramePr>
        <p:xfrm>
          <a:off x="294536" y="1817170"/>
          <a:ext cx="6225429" cy="55180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2337">
                  <a:extLst>
                    <a:ext uri="{9D8B030D-6E8A-4147-A177-3AD203B41FA5}">
                      <a16:colId xmlns:a16="http://schemas.microsoft.com/office/drawing/2014/main" val="1971362182"/>
                    </a:ext>
                  </a:extLst>
                </a:gridCol>
                <a:gridCol w="816364">
                  <a:extLst>
                    <a:ext uri="{9D8B030D-6E8A-4147-A177-3AD203B41FA5}">
                      <a16:colId xmlns:a16="http://schemas.microsoft.com/office/drawing/2014/main" val="495261792"/>
                    </a:ext>
                  </a:extLst>
                </a:gridCol>
                <a:gridCol w="1270776">
                  <a:extLst>
                    <a:ext uri="{9D8B030D-6E8A-4147-A177-3AD203B41FA5}">
                      <a16:colId xmlns:a16="http://schemas.microsoft.com/office/drawing/2014/main" val="3587927619"/>
                    </a:ext>
                  </a:extLst>
                </a:gridCol>
                <a:gridCol w="875004">
                  <a:extLst>
                    <a:ext uri="{9D8B030D-6E8A-4147-A177-3AD203B41FA5}">
                      <a16:colId xmlns:a16="http://schemas.microsoft.com/office/drawing/2014/main" val="32685574"/>
                    </a:ext>
                  </a:extLst>
                </a:gridCol>
                <a:gridCol w="914706">
                  <a:extLst>
                    <a:ext uri="{9D8B030D-6E8A-4147-A177-3AD203B41FA5}">
                      <a16:colId xmlns:a16="http://schemas.microsoft.com/office/drawing/2014/main" val="2543295277"/>
                    </a:ext>
                  </a:extLst>
                </a:gridCol>
                <a:gridCol w="1256242">
                  <a:extLst>
                    <a:ext uri="{9D8B030D-6E8A-4147-A177-3AD203B41FA5}">
                      <a16:colId xmlns:a16="http://schemas.microsoft.com/office/drawing/2014/main" val="3629671739"/>
                    </a:ext>
                  </a:extLst>
                </a:gridCol>
              </a:tblGrid>
              <a:tr h="377766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ja-JP" sz="1200" kern="100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市町名</a:t>
                      </a:r>
                      <a:endParaRPr lang="ja-JP" sz="1200" kern="100" dirty="0"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1726" marR="41726" marT="20585" marB="205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ja-JP" sz="1200" kern="100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担当部署</a:t>
                      </a:r>
                      <a:endParaRPr lang="ja-JP" sz="1200" kern="100" dirty="0"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1726" marR="41726" marT="20585" marB="20585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ja-JP" sz="1200" kern="100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電話番号</a:t>
                      </a:r>
                      <a:endParaRPr lang="ja-JP" sz="1200" kern="100" dirty="0"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1726" marR="41726" marT="20585" marB="20585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ja-JP" sz="1200" kern="100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市町名</a:t>
                      </a:r>
                      <a:endParaRPr lang="ja-JP" sz="1200" kern="100" dirty="0"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ja-JP" sz="1200" kern="100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担当部署</a:t>
                      </a:r>
                      <a:endParaRPr lang="ja-JP" sz="1200" kern="100" dirty="0"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ja-JP" sz="1200" kern="100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電話番号</a:t>
                      </a:r>
                      <a:endParaRPr lang="ja-JP" sz="1200" kern="100" dirty="0"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5234017"/>
                  </a:ext>
                </a:extLst>
              </a:tr>
              <a:tr h="428361"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ja-JP" sz="1100" kern="10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広島市（本所）</a:t>
                      </a:r>
                      <a:endParaRPr lang="ja-JP" sz="1100" kern="100"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1726" marR="41726" marT="20585" marB="205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ja-JP" sz="1100" kern="100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農政課</a:t>
                      </a:r>
                      <a:endParaRPr lang="ja-JP" sz="1100" kern="100" dirty="0"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1726" marR="41726" marT="20585" marB="20585" anchor="ctr"/>
                </a:tc>
                <a:tc>
                  <a:txBody>
                    <a:bodyPr/>
                    <a:lstStyle/>
                    <a:p>
                      <a:pPr marR="133350" algn="l">
                        <a:buNone/>
                      </a:pPr>
                      <a:r>
                        <a:rPr lang="en-US" sz="1100" kern="100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082-504-2246</a:t>
                      </a:r>
                      <a:endParaRPr lang="ja-JP" sz="1100" kern="100" dirty="0"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1726" marR="41726" marT="20585" marB="20585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ja-JP" sz="1100" kern="100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庄原市</a:t>
                      </a:r>
                      <a:endParaRPr lang="ja-JP" sz="1100" kern="100" dirty="0"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1726" marR="41726" marT="20585" marB="205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ja-JP" sz="1100" kern="100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農業振興課</a:t>
                      </a:r>
                      <a:endParaRPr lang="ja-JP" sz="1100" kern="100" dirty="0"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1726" marR="41726" marT="20585" marB="20585" anchor="ctr"/>
                </a:tc>
                <a:tc>
                  <a:txBody>
                    <a:bodyPr/>
                    <a:lstStyle/>
                    <a:p>
                      <a:pPr marR="133350" algn="l">
                        <a:buNone/>
                      </a:pPr>
                      <a:r>
                        <a:rPr lang="en-US" sz="1100" kern="100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0824-73-1131</a:t>
                      </a:r>
                      <a:endParaRPr lang="ja-JP" sz="1100" kern="100" dirty="0"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1726" marR="41726" marT="20585" marB="20585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781531137"/>
                  </a:ext>
                </a:extLst>
              </a:tr>
              <a:tr h="428361"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ja-JP" sz="1100" kern="10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安佐南区役所</a:t>
                      </a:r>
                      <a:endParaRPr lang="ja-JP" sz="1100" kern="100"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1726" marR="41726" marT="20585" marB="205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ja-JP" sz="1100" kern="100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農林課</a:t>
                      </a:r>
                      <a:endParaRPr lang="ja-JP" sz="1100" kern="100" dirty="0"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1726" marR="41726" marT="20585" marB="20585" anchor="ctr"/>
                </a:tc>
                <a:tc>
                  <a:txBody>
                    <a:bodyPr/>
                    <a:lstStyle/>
                    <a:p>
                      <a:pPr marR="133350" algn="l">
                        <a:buNone/>
                      </a:pPr>
                      <a:r>
                        <a:rPr lang="en-US" sz="1100" kern="100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082-831-4950</a:t>
                      </a:r>
                      <a:endParaRPr lang="ja-JP" sz="1100" kern="100" dirty="0"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1726" marR="41726" marT="20585" marB="20585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55880" algn="just">
                        <a:buNone/>
                      </a:pPr>
                      <a:r>
                        <a:rPr lang="ja-JP" sz="1100" kern="100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大竹市</a:t>
                      </a:r>
                      <a:endParaRPr lang="ja-JP" sz="1100" kern="100" dirty="0"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64135" algn="just">
                        <a:buNone/>
                      </a:pPr>
                      <a:r>
                        <a:rPr lang="ja-JP" sz="1100" kern="100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産業振興課</a:t>
                      </a:r>
                      <a:endParaRPr lang="ja-JP" sz="1100" kern="100" dirty="0"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139700" algn="r">
                        <a:buNone/>
                      </a:pPr>
                      <a:r>
                        <a:rPr lang="en-US" sz="1100" kern="100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0827-59-2130</a:t>
                      </a:r>
                      <a:endParaRPr lang="ja-JP" sz="1100" kern="100" dirty="0"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785424642"/>
                  </a:ext>
                </a:extLst>
              </a:tr>
              <a:tr h="428361"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ja-JP" sz="1100" kern="10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安佐北区役所</a:t>
                      </a:r>
                      <a:endParaRPr lang="ja-JP" sz="1100" kern="100"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1726" marR="41726" marT="20585" marB="205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ja-JP" sz="1100" kern="100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農林課</a:t>
                      </a:r>
                      <a:endParaRPr lang="ja-JP" sz="1100" kern="100" dirty="0"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1726" marR="41726" marT="20585" marB="20585" anchor="ctr"/>
                </a:tc>
                <a:tc>
                  <a:txBody>
                    <a:bodyPr/>
                    <a:lstStyle/>
                    <a:p>
                      <a:pPr marR="133350" algn="l">
                        <a:buNone/>
                      </a:pPr>
                      <a:r>
                        <a:rPr lang="en-US" sz="1100" kern="100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082-819-3932</a:t>
                      </a:r>
                      <a:endParaRPr lang="ja-JP" sz="1100" kern="100" dirty="0"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1726" marR="41726" marT="20585" marB="20585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55880" algn="just">
                        <a:buNone/>
                      </a:pPr>
                      <a:r>
                        <a:rPr lang="ja-JP" sz="1100" kern="100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東広島市</a:t>
                      </a:r>
                      <a:endParaRPr lang="ja-JP" sz="1100" kern="100" dirty="0"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64135" algn="just">
                        <a:buNone/>
                      </a:pPr>
                      <a:r>
                        <a:rPr lang="ja-JP" sz="1100" kern="100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農林水産課</a:t>
                      </a:r>
                      <a:endParaRPr lang="ja-JP" sz="1100" kern="100" dirty="0"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139700" algn="r">
                        <a:buNone/>
                      </a:pPr>
                      <a:r>
                        <a:rPr lang="en-US" sz="1100" kern="100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082-420-0939</a:t>
                      </a:r>
                      <a:endParaRPr lang="ja-JP" sz="1100" kern="100" dirty="0"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849581770"/>
                  </a:ext>
                </a:extLst>
              </a:tr>
              <a:tr h="428361"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ja-JP" sz="1100" kern="10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安芸区役所</a:t>
                      </a:r>
                      <a:endParaRPr lang="ja-JP" sz="1100" kern="100"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1726" marR="41726" marT="20585" marB="205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ja-JP" sz="1100" kern="100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農林課</a:t>
                      </a:r>
                      <a:endParaRPr lang="ja-JP" sz="1100" kern="100" dirty="0"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1726" marR="41726" marT="20585" marB="20585" anchor="ctr"/>
                </a:tc>
                <a:tc>
                  <a:txBody>
                    <a:bodyPr/>
                    <a:lstStyle/>
                    <a:p>
                      <a:pPr marR="133350" algn="l">
                        <a:buNone/>
                      </a:pPr>
                      <a:r>
                        <a:rPr lang="en-US" sz="1100" kern="100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082-821-4946</a:t>
                      </a:r>
                      <a:endParaRPr lang="ja-JP" sz="1100" kern="100" dirty="0"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1726" marR="41726" marT="20585" marB="20585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55880" algn="just">
                        <a:buNone/>
                      </a:pPr>
                      <a:r>
                        <a:rPr lang="ja-JP" sz="1100" kern="100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廿日市市</a:t>
                      </a:r>
                      <a:endParaRPr lang="ja-JP" sz="1100" kern="100" dirty="0"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64135" algn="just">
                        <a:buNone/>
                      </a:pPr>
                      <a:r>
                        <a:rPr lang="ja-JP" sz="1100" kern="100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農林水産課</a:t>
                      </a:r>
                      <a:endParaRPr lang="ja-JP" sz="1100" kern="100" dirty="0"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139700" algn="r">
                        <a:buNone/>
                      </a:pPr>
                      <a:r>
                        <a:rPr lang="en-US" sz="1100" kern="100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0829-30-9143</a:t>
                      </a:r>
                      <a:endParaRPr lang="ja-JP" sz="1100" kern="100" dirty="0"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182011585"/>
                  </a:ext>
                </a:extLst>
              </a:tr>
              <a:tr h="428361"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ja-JP" sz="1100" kern="10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佐伯区役所</a:t>
                      </a:r>
                      <a:endParaRPr lang="ja-JP" sz="1100" kern="100"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1726" marR="41726" marT="20585" marB="205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ja-JP" sz="1100" kern="10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農林課</a:t>
                      </a:r>
                      <a:endParaRPr lang="ja-JP" sz="1100" kern="100"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1726" marR="41726" marT="20585" marB="20585" anchor="ctr"/>
                </a:tc>
                <a:tc>
                  <a:txBody>
                    <a:bodyPr/>
                    <a:lstStyle/>
                    <a:p>
                      <a:pPr marR="133350" algn="l">
                        <a:buNone/>
                      </a:pPr>
                      <a:r>
                        <a:rPr lang="en-US" sz="1100" kern="100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082-943-9767</a:t>
                      </a:r>
                      <a:endParaRPr lang="ja-JP" sz="1100" kern="100" dirty="0"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1726" marR="41726" marT="20585" marB="20585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55880" algn="just">
                        <a:buNone/>
                      </a:pPr>
                      <a:r>
                        <a:rPr lang="ja-JP" sz="1100" kern="100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安芸高田市</a:t>
                      </a:r>
                      <a:endParaRPr lang="ja-JP" sz="1100" kern="100" dirty="0"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64135" algn="just">
                        <a:buNone/>
                      </a:pPr>
                      <a:r>
                        <a:rPr lang="ja-JP" sz="1100" kern="100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地域営農課</a:t>
                      </a:r>
                      <a:endParaRPr lang="ja-JP" sz="1100" kern="100" dirty="0"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139700" algn="r">
                        <a:buNone/>
                      </a:pPr>
                      <a:r>
                        <a:rPr lang="en-US" sz="1100" kern="100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0826-47-4021</a:t>
                      </a:r>
                      <a:endParaRPr lang="ja-JP" sz="1100" kern="100" dirty="0"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4248199815"/>
                  </a:ext>
                </a:extLst>
              </a:tr>
              <a:tr h="428361"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ja-JP" sz="1100" kern="10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呉市</a:t>
                      </a:r>
                      <a:endParaRPr lang="ja-JP" sz="1100" kern="100"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1726" marR="41726" marT="20585" marB="205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ja-JP" sz="1100" kern="10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農林水産課</a:t>
                      </a:r>
                      <a:endParaRPr lang="ja-JP" sz="1100" kern="100"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1726" marR="41726" marT="20585" marB="20585" anchor="ctr"/>
                </a:tc>
                <a:tc>
                  <a:txBody>
                    <a:bodyPr/>
                    <a:lstStyle/>
                    <a:p>
                      <a:pPr marR="133350" algn="l">
                        <a:buNone/>
                      </a:pPr>
                      <a:r>
                        <a:rPr lang="en-US" sz="1100" kern="100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0823-25-3306</a:t>
                      </a:r>
                      <a:endParaRPr lang="ja-JP" sz="1100" kern="100" dirty="0"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1726" marR="41726" marT="20585" marB="20585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55880" algn="just">
                        <a:buNone/>
                      </a:pPr>
                      <a:r>
                        <a:rPr lang="ja-JP" sz="1100" kern="100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江田島市</a:t>
                      </a:r>
                      <a:endParaRPr lang="ja-JP" sz="1100" kern="100" dirty="0"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64135" algn="just">
                        <a:buNone/>
                      </a:pPr>
                      <a:r>
                        <a:rPr lang="ja-JP" sz="1100" kern="100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農林水産課</a:t>
                      </a:r>
                      <a:endParaRPr lang="ja-JP" sz="1100" kern="100" dirty="0"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139700" algn="r">
                        <a:buNone/>
                      </a:pPr>
                      <a:r>
                        <a:rPr lang="en-US" sz="1100" kern="100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0823-43-1642</a:t>
                      </a:r>
                      <a:endParaRPr lang="ja-JP" sz="1100" kern="100" dirty="0"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819068321"/>
                  </a:ext>
                </a:extLst>
              </a:tr>
              <a:tr h="428361"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ja-JP" sz="1100" kern="10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竹原市</a:t>
                      </a:r>
                      <a:endParaRPr lang="ja-JP" sz="1100" kern="100"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1726" marR="41726" marT="20585" marB="205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ja-JP" sz="1100" kern="10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産業振興課</a:t>
                      </a:r>
                      <a:endParaRPr lang="ja-JP" sz="1100" kern="100"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1726" marR="41726" marT="20585" marB="20585" anchor="ctr"/>
                </a:tc>
                <a:tc>
                  <a:txBody>
                    <a:bodyPr/>
                    <a:lstStyle/>
                    <a:p>
                      <a:pPr marR="133350" algn="l">
                        <a:buNone/>
                      </a:pPr>
                      <a:r>
                        <a:rPr lang="en-US" sz="1100" kern="100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0846-22-7745</a:t>
                      </a:r>
                      <a:endParaRPr lang="ja-JP" sz="1100" kern="100" dirty="0"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1726" marR="41726" marT="20585" marB="20585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55880" algn="just">
                        <a:buNone/>
                      </a:pPr>
                      <a:r>
                        <a:rPr lang="ja-JP" sz="1100" kern="100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熊野町</a:t>
                      </a:r>
                      <a:endParaRPr lang="ja-JP" sz="1100" kern="100" dirty="0"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64135" algn="just">
                        <a:buNone/>
                      </a:pPr>
                      <a:r>
                        <a:rPr lang="ja-JP" sz="1100" kern="100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農林緑地課</a:t>
                      </a:r>
                      <a:endParaRPr lang="ja-JP" sz="1100" kern="100" dirty="0"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139700" algn="r">
                        <a:buNone/>
                      </a:pPr>
                      <a:r>
                        <a:rPr lang="en-US" sz="1100" kern="100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082-820-5638</a:t>
                      </a:r>
                      <a:endParaRPr lang="ja-JP" sz="1100" kern="100" dirty="0"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86919295"/>
                  </a:ext>
                </a:extLst>
              </a:tr>
              <a:tr h="428361"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ja-JP" sz="1100" kern="10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三原市</a:t>
                      </a:r>
                      <a:endParaRPr lang="ja-JP" sz="1100" kern="100"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1726" marR="41726" marT="20585" marB="205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ja-JP" sz="1100" kern="10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農林水産課</a:t>
                      </a:r>
                      <a:endParaRPr lang="ja-JP" sz="1100" kern="100"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1726" marR="41726" marT="20585" marB="20585" anchor="ctr"/>
                </a:tc>
                <a:tc>
                  <a:txBody>
                    <a:bodyPr/>
                    <a:lstStyle/>
                    <a:p>
                      <a:pPr marR="133350" algn="l">
                        <a:buNone/>
                      </a:pPr>
                      <a:r>
                        <a:rPr lang="en-US" sz="1100" kern="100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0848-67-6077</a:t>
                      </a:r>
                      <a:endParaRPr lang="ja-JP" sz="1100" kern="100" dirty="0"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1726" marR="41726" marT="20585" marB="20585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55880" algn="just">
                        <a:buNone/>
                      </a:pPr>
                      <a:r>
                        <a:rPr lang="ja-JP" sz="1100" kern="100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安芸太田町</a:t>
                      </a:r>
                      <a:endParaRPr lang="ja-JP" sz="1100" kern="100" dirty="0"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64135" algn="just">
                        <a:buNone/>
                      </a:pPr>
                      <a:r>
                        <a:rPr lang="ja-JP" sz="1100" kern="10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産業観光課</a:t>
                      </a:r>
                      <a:endParaRPr lang="ja-JP" sz="1100" kern="100"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139700" algn="r">
                        <a:buNone/>
                      </a:pPr>
                      <a:r>
                        <a:rPr lang="en-US" sz="1100" kern="100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0826-28-1973</a:t>
                      </a:r>
                      <a:endParaRPr lang="ja-JP" sz="1100" kern="100" dirty="0"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695307058"/>
                  </a:ext>
                </a:extLst>
              </a:tr>
              <a:tr h="428361"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ja-JP" sz="1100" kern="10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尾道市</a:t>
                      </a:r>
                      <a:endParaRPr lang="ja-JP" sz="1100" kern="100"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1726" marR="41726" marT="20585" marB="205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ja-JP" sz="1100" kern="10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農林水産課</a:t>
                      </a:r>
                      <a:endParaRPr lang="ja-JP" sz="1100" kern="100"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1726" marR="41726" marT="20585" marB="20585" anchor="ctr"/>
                </a:tc>
                <a:tc>
                  <a:txBody>
                    <a:bodyPr/>
                    <a:lstStyle/>
                    <a:p>
                      <a:pPr marR="133350" algn="l">
                        <a:buNone/>
                      </a:pPr>
                      <a:r>
                        <a:rPr lang="en-US" sz="1100" kern="10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0848-38-9473</a:t>
                      </a:r>
                      <a:endParaRPr lang="ja-JP" sz="1100" kern="100"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1726" marR="41726" marT="20585" marB="20585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55880" algn="just">
                        <a:buNone/>
                      </a:pPr>
                      <a:r>
                        <a:rPr lang="ja-JP" sz="1100" kern="100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北広島町</a:t>
                      </a:r>
                      <a:endParaRPr lang="ja-JP" sz="1100" kern="100" dirty="0"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64135" algn="just">
                        <a:buNone/>
                      </a:pPr>
                      <a:r>
                        <a:rPr lang="ja-JP" sz="1100" kern="100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農林課</a:t>
                      </a:r>
                      <a:endParaRPr lang="ja-JP" sz="1100" kern="100" dirty="0"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139700" algn="r">
                        <a:buNone/>
                      </a:pPr>
                      <a:r>
                        <a:rPr lang="en-US" sz="1100" kern="100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0826-72-7363</a:t>
                      </a:r>
                      <a:endParaRPr lang="ja-JP" sz="1100" kern="100" dirty="0"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699133831"/>
                  </a:ext>
                </a:extLst>
              </a:tr>
              <a:tr h="428361"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ja-JP" sz="1100" kern="10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福山市</a:t>
                      </a:r>
                      <a:endParaRPr lang="ja-JP" sz="1100" kern="100"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1726" marR="41726" marT="20585" marB="205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ja-JP" sz="1100" kern="10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農業振興課</a:t>
                      </a:r>
                      <a:endParaRPr lang="ja-JP" sz="1100" kern="100"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1726" marR="41726" marT="20585" marB="20585" anchor="ctr"/>
                </a:tc>
                <a:tc>
                  <a:txBody>
                    <a:bodyPr/>
                    <a:lstStyle/>
                    <a:p>
                      <a:pPr marR="133350" algn="l">
                        <a:buNone/>
                      </a:pPr>
                      <a:r>
                        <a:rPr lang="en-US" sz="1100" kern="100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084-928-1177</a:t>
                      </a:r>
                      <a:endParaRPr lang="ja-JP" sz="1100" kern="100" dirty="0"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1726" marR="41726" marT="20585" marB="20585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55880" algn="just">
                        <a:buNone/>
                      </a:pPr>
                      <a:r>
                        <a:rPr lang="ja-JP" sz="1100" kern="100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大崎上島町</a:t>
                      </a:r>
                      <a:endParaRPr lang="ja-JP" sz="1100" kern="100" dirty="0"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64135" algn="just">
                        <a:buNone/>
                      </a:pPr>
                      <a:r>
                        <a:rPr lang="ja-JP" sz="1100" kern="100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地域経営課</a:t>
                      </a:r>
                      <a:endParaRPr lang="ja-JP" sz="1100" kern="100" dirty="0"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139700" algn="r">
                        <a:buNone/>
                      </a:pPr>
                      <a:r>
                        <a:rPr lang="en-US" sz="1100" kern="100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0846-65-3123</a:t>
                      </a:r>
                      <a:endParaRPr lang="ja-JP" sz="1100" kern="100" dirty="0"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917366602"/>
                  </a:ext>
                </a:extLst>
              </a:tr>
              <a:tr h="428361"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ja-JP" sz="1100" kern="10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府中市</a:t>
                      </a:r>
                      <a:endParaRPr lang="ja-JP" sz="1100" kern="100"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1726" marR="41726" marT="20585" marB="205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ja-JP" sz="1100" kern="10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農林課</a:t>
                      </a:r>
                      <a:endParaRPr lang="ja-JP" sz="1100" kern="100"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1726" marR="41726" marT="20585" marB="20585" anchor="ctr"/>
                </a:tc>
                <a:tc>
                  <a:txBody>
                    <a:bodyPr/>
                    <a:lstStyle/>
                    <a:p>
                      <a:pPr marR="133350" algn="l">
                        <a:buNone/>
                      </a:pPr>
                      <a:r>
                        <a:rPr lang="en-US" sz="1100" kern="100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0847-44-9158</a:t>
                      </a:r>
                      <a:endParaRPr lang="ja-JP" sz="1100" kern="100" dirty="0"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1726" marR="41726" marT="20585" marB="20585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55880" algn="just">
                        <a:buNone/>
                      </a:pPr>
                      <a:r>
                        <a:rPr lang="ja-JP" sz="1100" kern="10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世羅町</a:t>
                      </a:r>
                      <a:endParaRPr lang="ja-JP" sz="1100" kern="100"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64135" algn="just">
                        <a:buNone/>
                      </a:pPr>
                      <a:r>
                        <a:rPr lang="ja-JP" sz="1100" kern="100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産業振興課</a:t>
                      </a:r>
                      <a:endParaRPr lang="ja-JP" sz="1100" kern="100" dirty="0"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139700" algn="r">
                        <a:buNone/>
                      </a:pPr>
                      <a:r>
                        <a:rPr lang="en-US" sz="1100" kern="100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0847-22-5304</a:t>
                      </a:r>
                      <a:endParaRPr lang="ja-JP" sz="1100" kern="100" dirty="0"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235815247"/>
                  </a:ext>
                </a:extLst>
              </a:tr>
              <a:tr h="428361"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ja-JP" sz="1100" kern="10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三次市</a:t>
                      </a:r>
                      <a:endParaRPr lang="ja-JP" sz="1100" kern="100"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1726" marR="41726" marT="20585" marB="205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ja-JP" sz="1100" kern="10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農政課</a:t>
                      </a:r>
                      <a:endParaRPr lang="ja-JP" sz="1100" kern="100"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1726" marR="41726" marT="20585" marB="20585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33350" algn="l">
                        <a:buNone/>
                      </a:pPr>
                      <a:r>
                        <a:rPr lang="en-US" sz="1100" kern="100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0824-62-6164</a:t>
                      </a:r>
                      <a:endParaRPr lang="ja-JP" sz="1100" kern="100" dirty="0"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1726" marR="41726" marT="20585" marB="20585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5880" algn="just">
                        <a:buNone/>
                      </a:pPr>
                      <a:r>
                        <a:rPr lang="ja-JP" sz="1100" kern="100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神石高原町</a:t>
                      </a:r>
                      <a:endParaRPr lang="ja-JP" sz="1100" kern="100" dirty="0"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4135" algn="just">
                        <a:buNone/>
                      </a:pPr>
                      <a:r>
                        <a:rPr lang="ja-JP" sz="1100" kern="100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産業課</a:t>
                      </a:r>
                      <a:endParaRPr lang="ja-JP" sz="1100" kern="100" dirty="0"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39700" algn="r">
                        <a:buNone/>
                      </a:pPr>
                      <a:r>
                        <a:rPr lang="en-US" sz="1100" kern="100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0847-89-3337</a:t>
                      </a:r>
                      <a:endParaRPr lang="ja-JP" sz="1100" kern="100" dirty="0"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559862"/>
                  </a:ext>
                </a:extLst>
              </a:tr>
            </a:tbl>
          </a:graphicData>
        </a:graphic>
      </p:graphicFrame>
      <p:sp>
        <p:nvSpPr>
          <p:cNvPr id="5" name="Rectangle 2">
            <a:extLst>
              <a:ext uri="{FF2B5EF4-FFF2-40B4-BE49-F238E27FC236}">
                <a16:creationId xmlns:a16="http://schemas.microsoft.com/office/drawing/2014/main" id="{E9472D6C-0807-7652-4967-EB21431EA4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1488" y="2973388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ja-JP" altLang="en-US"/>
          </a:p>
        </p:txBody>
      </p:sp>
      <p:sp>
        <p:nvSpPr>
          <p:cNvPr id="6" name="正方形/長方形 22">
            <a:extLst>
              <a:ext uri="{FF2B5EF4-FFF2-40B4-BE49-F238E27FC236}">
                <a16:creationId xmlns:a16="http://schemas.microsoft.com/office/drawing/2014/main" id="{CE9E7161-3CAF-F0BB-A8E5-52AE2C40C0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469" y="674097"/>
            <a:ext cx="6723062" cy="48736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1800" b="1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　　</a:t>
            </a:r>
            <a:r>
              <a:rPr kumimoji="0" lang="ja-JP" altLang="ja-JP" sz="1800" b="1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お問い合わせ 市町担当窓口</a:t>
            </a:r>
            <a:r>
              <a:rPr kumimoji="0" lang="ja-JP" altLang="ja-JP" sz="1800" b="1" i="1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　</a:t>
            </a:r>
            <a:r>
              <a:rPr kumimoji="0" lang="ja-JP" altLang="ja-JP" sz="1100" b="1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（令和</a:t>
            </a:r>
            <a:r>
              <a:rPr kumimoji="0" lang="ja-JP" altLang="en-US" sz="1100" b="1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８</a:t>
            </a:r>
            <a:r>
              <a:rPr kumimoji="0" lang="ja-JP" altLang="ja-JP" sz="1100" b="1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年</a:t>
            </a:r>
            <a:r>
              <a:rPr kumimoji="0" lang="ja-JP" altLang="en-US" sz="1100" b="1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４</a:t>
            </a:r>
            <a:r>
              <a:rPr kumimoji="0" lang="ja-JP" altLang="ja-JP" sz="1100" b="1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月現在）</a:t>
            </a:r>
            <a:endParaRPr kumimoji="0" lang="ja-JP" altLang="ja-JP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5153C9F5-8E85-2BFD-F4FD-209C9F1167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1488" y="699784"/>
            <a:ext cx="184731" cy="892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ja-JP" altLang="ja-JP" sz="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ja-JP" altLang="ja-JP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ja-JP" altLang="ja-JP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ＭＳ Ｐゴシック" panose="020B0600070205080204" pitchFamily="50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ja-JP" altLang="ja-JP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角丸四角形 27">
            <a:extLst>
              <a:ext uri="{FF2B5EF4-FFF2-40B4-BE49-F238E27FC236}">
                <a16:creationId xmlns:a16="http://schemas.microsoft.com/office/drawing/2014/main" id="{95565E78-CC06-671F-85F8-26CAB0A894E1}"/>
              </a:ext>
            </a:extLst>
          </p:cNvPr>
          <p:cNvSpPr/>
          <p:nvPr/>
        </p:nvSpPr>
        <p:spPr>
          <a:xfrm>
            <a:off x="23970" y="7837818"/>
            <a:ext cx="6766560" cy="1249680"/>
          </a:xfrm>
          <a:prstGeom prst="roundRect">
            <a:avLst/>
          </a:prstGeom>
          <a:solidFill>
            <a:srgbClr val="FFEE6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>
              <a:buNone/>
            </a:pPr>
            <a:r>
              <a:rPr lang="ja-JP" sz="1600" b="1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広島県農地中間管理機構</a:t>
            </a:r>
            <a:r>
              <a:rPr lang="ja-JP" sz="1400" b="1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（一般財団法人広島県森林整備・農業振興財団）</a:t>
            </a:r>
            <a:endParaRPr lang="ja-JP" sz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ＭＳ Ｐゴシック" panose="020B0600070205080204" pitchFamily="50" charset="-128"/>
            </a:endParaRPr>
          </a:p>
          <a:p>
            <a:pPr>
              <a:buNone/>
            </a:pPr>
            <a:r>
              <a:rPr lang="en-US" sz="1200" b="1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  </a:t>
            </a:r>
            <a:r>
              <a:rPr lang="ja-JP" sz="1200" b="1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〒</a:t>
            </a:r>
            <a:r>
              <a:rPr lang="en-US" sz="1200" b="1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730-0051</a:t>
            </a:r>
            <a:r>
              <a:rPr lang="ja-JP" sz="1200" b="1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広島市中区大手町四丁目２番１６号　　 </a:t>
            </a:r>
            <a:endParaRPr lang="ja-JP" sz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ＭＳ Ｐゴシック" panose="020B0600070205080204" pitchFamily="50" charset="-128"/>
            </a:endParaRPr>
          </a:p>
          <a:p>
            <a:pPr>
              <a:buNone/>
            </a:pPr>
            <a:r>
              <a:rPr lang="en-US" sz="1200" b="1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 </a:t>
            </a:r>
            <a:r>
              <a:rPr lang="ja-JP" sz="1200" b="1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【電　話】（０８２）５４１</a:t>
            </a:r>
            <a:r>
              <a:rPr lang="en-US" sz="1200" b="1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-</a:t>
            </a:r>
            <a:r>
              <a:rPr lang="ja-JP" sz="1200" b="1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６１９２　 【ＦＡＸ】（０８２）５４１</a:t>
            </a:r>
            <a:r>
              <a:rPr lang="en-US" sz="1200" b="1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-</a:t>
            </a:r>
            <a:r>
              <a:rPr lang="ja-JP" sz="1200" b="1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５１７７　</a:t>
            </a:r>
            <a:endParaRPr lang="ja-JP" sz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ＭＳ Ｐゴシック" panose="020B0600070205080204" pitchFamily="50" charset="-128"/>
            </a:endParaRPr>
          </a:p>
          <a:p>
            <a:pPr>
              <a:buNone/>
            </a:pPr>
            <a:r>
              <a:rPr lang="en-US" sz="1200" b="1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 </a:t>
            </a:r>
            <a:r>
              <a:rPr lang="ja-JP" sz="1200" b="1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【メール】</a:t>
            </a:r>
            <a:r>
              <a:rPr lang="en-US" sz="1200" b="1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kikou@hsnz.jp</a:t>
            </a:r>
            <a:r>
              <a:rPr lang="ja-JP" sz="1200" b="1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　　　　　 【ホームページ】</a:t>
            </a:r>
            <a:r>
              <a:rPr lang="en-US" sz="1200" b="1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https://hsnz.jp</a:t>
            </a:r>
            <a:endParaRPr lang="ja-JP" sz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1568BDD-23C5-942F-89ED-449EA47045AE}"/>
              </a:ext>
            </a:extLst>
          </p:cNvPr>
          <p:cNvSpPr txBox="1"/>
          <p:nvPr/>
        </p:nvSpPr>
        <p:spPr>
          <a:xfrm>
            <a:off x="300233" y="1277996"/>
            <a:ext cx="63489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ja-JP" sz="1400" b="1" dirty="0">
                <a:latin typeface="Meiryo UI" panose="020B0604030504040204" pitchFamily="50" charset="-128"/>
                <a:ea typeface="Meiryo UI" panose="020B0604030504040204" pitchFamily="50" charset="-128"/>
                <a:cs typeface="ＭＳ Ｐゴシック" panose="020B0600070205080204" pitchFamily="50" charset="-128"/>
              </a:rPr>
              <a:t>※農地が所在する市町担当窓口へ</a:t>
            </a:r>
            <a:r>
              <a:rPr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  <a:cs typeface="ＭＳ Ｐゴシック" panose="020B0600070205080204" pitchFamily="50" charset="-128"/>
              </a:rPr>
              <a:t>、</a:t>
            </a:r>
            <a:r>
              <a:rPr lang="ja-JP" altLang="ja-JP" sz="1400" b="1" dirty="0">
                <a:latin typeface="Meiryo UI" panose="020B0604030504040204" pitchFamily="50" charset="-128"/>
                <a:ea typeface="Meiryo UI" panose="020B0604030504040204" pitchFamily="50" charset="-128"/>
                <a:cs typeface="ＭＳ Ｐゴシック" panose="020B0600070205080204" pitchFamily="50" charset="-128"/>
              </a:rPr>
              <a:t>お問い合わせください。</a:t>
            </a:r>
            <a:endParaRPr lang="ja-JP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kumimoji="1" lang="ja-JP" altLang="en-US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726567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467</TotalTime>
  <Words>537</Words>
  <Application>Microsoft Office PowerPoint</Application>
  <PresentationFormat>A4 210 x 297 mm</PresentationFormat>
  <Paragraphs>128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10" baseType="lpstr">
      <vt:lpstr>HG丸ｺﾞｼｯｸM-PRO</vt:lpstr>
      <vt:lpstr>HG創英角ｺﾞｼｯｸUB</vt:lpstr>
      <vt:lpstr>Meiryo UI</vt:lpstr>
      <vt:lpstr>游ゴシック</vt:lpstr>
      <vt:lpstr>Aptos</vt:lpstr>
      <vt:lpstr>Aptos Display</vt:lpstr>
      <vt:lpstr>Arial</vt:lpstr>
      <vt:lpstr>Office テーマ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hsnz023</dc:creator>
  <cp:lastModifiedBy>hsnz029</cp:lastModifiedBy>
  <cp:revision>18</cp:revision>
  <cp:lastPrinted>2026-07-17T04:13:59Z</cp:lastPrinted>
  <dcterms:created xsi:type="dcterms:W3CDTF">2026-06-18T01:03:48Z</dcterms:created>
  <dcterms:modified xsi:type="dcterms:W3CDTF">2026-07-17T04:14:02Z</dcterms:modified>
</cp:coreProperties>
</file>